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2"/>
  </p:notesMasterIdLst>
  <p:handoutMasterIdLst>
    <p:handoutMasterId r:id="rId23"/>
  </p:handoutMasterIdLst>
  <p:sldIdLst>
    <p:sldId id="339" r:id="rId6"/>
    <p:sldId id="338" r:id="rId7"/>
    <p:sldId id="355" r:id="rId8"/>
    <p:sldId id="356" r:id="rId9"/>
    <p:sldId id="358" r:id="rId10"/>
    <p:sldId id="343" r:id="rId11"/>
    <p:sldId id="357" r:id="rId12"/>
    <p:sldId id="346" r:id="rId13"/>
    <p:sldId id="359" r:id="rId14"/>
    <p:sldId id="344" r:id="rId15"/>
    <p:sldId id="352" r:id="rId16"/>
    <p:sldId id="347" r:id="rId17"/>
    <p:sldId id="348" r:id="rId18"/>
    <p:sldId id="349" r:id="rId19"/>
    <p:sldId id="351" r:id="rId20"/>
    <p:sldId id="354"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04">
          <p15:clr>
            <a:srgbClr val="A4A3A4"/>
          </p15:clr>
        </p15:guide>
        <p15:guide id="4" pos="5280">
          <p15:clr>
            <a:srgbClr val="A4A3A4"/>
          </p15:clr>
        </p15:guide>
        <p15:guide id="5" pos="4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DBD"/>
    <a:srgbClr val="00B0F0"/>
    <a:srgbClr val="CC0EBE"/>
    <a:srgbClr val="33CC33"/>
    <a:srgbClr val="4618F0"/>
    <a:srgbClr val="1A364E"/>
    <a:srgbClr val="14293D"/>
    <a:srgbClr val="82ABD0"/>
    <a:srgbClr val="B4CAD5"/>
    <a:srgbClr val="1D33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ADEE6-A1CF-4C5F-B474-5E5777D0909F}" v="23" dt="2020-10-06T15:37:08.449"/>
    <p1510:client id="{1C4797DF-2F7B-4B07-BB7A-4551FA9D305C}" v="50" dt="2022-01-28T18:35:17.311"/>
    <p1510:client id="{2D91335E-99C1-4DDD-BA4D-30F8CDE0D7E7}" v="2" dt="2021-09-24T20:49:16.967"/>
    <p1510:client id="{3FEDD08B-4F32-4E8C-B86C-B387882271DA}" v="1" dt="2022-02-02T22:17:59.025"/>
    <p1510:client id="{5A18AE8D-53E4-4762-8C4C-54EE7E580281}" v="5" dt="2022-02-03T21:16:07.509"/>
    <p1510:client id="{5F6CCF8A-A9E3-4FD1-91B5-2705C9EF5E93}" v="4" dt="2021-05-19T19:42:42.380"/>
    <p1510:client id="{6292C151-BF91-4D36-9C8E-89A52BEC36CA}" v="76" dt="2021-05-19T19:53:31.632"/>
    <p1510:client id="{62E0FDB4-6193-4BE5-8898-124F2AED879C}" v="7" dt="2022-02-02T22:18:41.256"/>
    <p1510:client id="{A9A90A52-147C-4359-8E83-84ADE697DB23}" v="4" dt="2022-02-03T22:19:37.325"/>
    <p1510:client id="{D03CDFCB-D8F5-479B-8A2A-A57D0B35CE2A}" v="1" dt="2022-02-03T21:21:46.146"/>
    <p1510:client id="{DE8F6EA1-B760-417C-AAC3-75AD31E8F46B}" v="736" dt="2022-02-02T22:28:47.892"/>
    <p1510:client id="{E6EE14DA-9067-4D57-B605-34AF72A0870D}" v="68" dt="2022-04-18T21:17:24.521"/>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25" autoAdjust="0"/>
  </p:normalViewPr>
  <p:slideViewPr>
    <p:cSldViewPr snapToGrid="0">
      <p:cViewPr varScale="1">
        <p:scale>
          <a:sx n="145" d="100"/>
          <a:sy n="145" d="100"/>
        </p:scale>
        <p:origin x="624" y="82"/>
      </p:cViewPr>
      <p:guideLst>
        <p:guide orient="horz" pos="2160"/>
        <p:guide pos="2880"/>
        <p:guide orient="horz" pos="804"/>
        <p:guide pos="5280"/>
        <p:guide pos="4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AETHE, SAMUEL P MSgt USAF AETC EAKER CENTER/FM" userId="S::samuel.spaethe@us.af.mil::c001f19d-4282-41f1-8381-1edd409ceeb0" providerId="AD" clId="Web-{5A18AE8D-53E4-4762-8C4C-54EE7E580281}"/>
    <pc:docChg chg="modSld">
      <pc:chgData name="SPAETHE, SAMUEL P MSgt USAF AETC EAKER CENTER/FM" userId="S::samuel.spaethe@us.af.mil::c001f19d-4282-41f1-8381-1edd409ceeb0" providerId="AD" clId="Web-{5A18AE8D-53E4-4762-8C4C-54EE7E580281}" dt="2022-02-03T21:16:07.509" v="4" actId="1076"/>
      <pc:docMkLst>
        <pc:docMk/>
      </pc:docMkLst>
      <pc:sldChg chg="addSp modSp">
        <pc:chgData name="SPAETHE, SAMUEL P MSgt USAF AETC EAKER CENTER/FM" userId="S::samuel.spaethe@us.af.mil::c001f19d-4282-41f1-8381-1edd409ceeb0" providerId="AD" clId="Web-{5A18AE8D-53E4-4762-8C4C-54EE7E580281}" dt="2022-02-03T21:16:07.509" v="4" actId="1076"/>
        <pc:sldMkLst>
          <pc:docMk/>
          <pc:sldMk cId="1334128016" sldId="342"/>
        </pc:sldMkLst>
        <pc:picChg chg="add mod">
          <ac:chgData name="SPAETHE, SAMUEL P MSgt USAF AETC EAKER CENTER/FM" userId="S::samuel.spaethe@us.af.mil::c001f19d-4282-41f1-8381-1edd409ceeb0" providerId="AD" clId="Web-{5A18AE8D-53E4-4762-8C4C-54EE7E580281}" dt="2022-02-03T21:16:07.509" v="4" actId="1076"/>
          <ac:picMkLst>
            <pc:docMk/>
            <pc:sldMk cId="1334128016" sldId="342"/>
            <ac:picMk id="3" creationId="{881C8D83-1E0A-4606-85FD-30AC11C4DB03}"/>
          </ac:picMkLst>
        </pc:picChg>
      </pc:sldChg>
    </pc:docChg>
  </pc:docChgLst>
  <pc:docChgLst>
    <pc:chgData name="MANUEL, JAMES D Capt USAF AETC EAKER CENTER/FM" userId="S::james.manuel.4@us.af.mil::eeb7c13e-c8cd-496d-aa93-17692680b4d9" providerId="AD" clId="Web-{1C4797DF-2F7B-4B07-BB7A-4551FA9D305C}"/>
    <pc:docChg chg="addSld modSld">
      <pc:chgData name="MANUEL, JAMES D Capt USAF AETC EAKER CENTER/FM" userId="S::james.manuel.4@us.af.mil::eeb7c13e-c8cd-496d-aa93-17692680b4d9" providerId="AD" clId="Web-{1C4797DF-2F7B-4B07-BB7A-4551FA9D305C}" dt="2022-01-28T18:35:14.108" v="45" actId="20577"/>
      <pc:docMkLst>
        <pc:docMk/>
      </pc:docMkLst>
      <pc:sldChg chg="modSp">
        <pc:chgData name="MANUEL, JAMES D Capt USAF AETC EAKER CENTER/FM" userId="S::james.manuel.4@us.af.mil::eeb7c13e-c8cd-496d-aa93-17692680b4d9" providerId="AD" clId="Web-{1C4797DF-2F7B-4B07-BB7A-4551FA9D305C}" dt="2022-01-28T18:33:35.435" v="4" actId="20577"/>
        <pc:sldMkLst>
          <pc:docMk/>
          <pc:sldMk cId="3175345522" sldId="344"/>
        </pc:sldMkLst>
        <pc:spChg chg="mod">
          <ac:chgData name="MANUEL, JAMES D Capt USAF AETC EAKER CENTER/FM" userId="S::james.manuel.4@us.af.mil::eeb7c13e-c8cd-496d-aa93-17692680b4d9" providerId="AD" clId="Web-{1C4797DF-2F7B-4B07-BB7A-4551FA9D305C}" dt="2022-01-28T18:33:14.340" v="3" actId="20577"/>
          <ac:spMkLst>
            <pc:docMk/>
            <pc:sldMk cId="3175345522" sldId="344"/>
            <ac:spMk id="2" creationId="{00000000-0000-0000-0000-000000000000}"/>
          </ac:spMkLst>
        </pc:spChg>
        <pc:spChg chg="mod">
          <ac:chgData name="MANUEL, JAMES D Capt USAF AETC EAKER CENTER/FM" userId="S::james.manuel.4@us.af.mil::eeb7c13e-c8cd-496d-aa93-17692680b4d9" providerId="AD" clId="Web-{1C4797DF-2F7B-4B07-BB7A-4551FA9D305C}" dt="2022-01-28T18:33:35.435" v="4" actId="20577"/>
          <ac:spMkLst>
            <pc:docMk/>
            <pc:sldMk cId="3175345522" sldId="344"/>
            <ac:spMk id="3" creationId="{00000000-0000-0000-0000-000000000000}"/>
          </ac:spMkLst>
        </pc:spChg>
      </pc:sldChg>
      <pc:sldChg chg="modSp add replId">
        <pc:chgData name="MANUEL, JAMES D Capt USAF AETC EAKER CENTER/FM" userId="S::james.manuel.4@us.af.mil::eeb7c13e-c8cd-496d-aa93-17692680b4d9" providerId="AD" clId="Web-{1C4797DF-2F7B-4B07-BB7A-4551FA9D305C}" dt="2022-01-28T18:34:04.935" v="7" actId="20577"/>
        <pc:sldMkLst>
          <pc:docMk/>
          <pc:sldMk cId="3689009969" sldId="345"/>
        </pc:sldMkLst>
        <pc:spChg chg="mod">
          <ac:chgData name="MANUEL, JAMES D Capt USAF AETC EAKER CENTER/FM" userId="S::james.manuel.4@us.af.mil::eeb7c13e-c8cd-496d-aa93-17692680b4d9" providerId="AD" clId="Web-{1C4797DF-2F7B-4B07-BB7A-4551FA9D305C}" dt="2022-01-28T18:34:04.935" v="7" actId="20577"/>
          <ac:spMkLst>
            <pc:docMk/>
            <pc:sldMk cId="3689009969" sldId="345"/>
            <ac:spMk id="3" creationId="{00000000-0000-0000-0000-000000000000}"/>
          </ac:spMkLst>
        </pc:spChg>
      </pc:sldChg>
      <pc:sldChg chg="modSp add replId">
        <pc:chgData name="MANUEL, JAMES D Capt USAF AETC EAKER CENTER/FM" userId="S::james.manuel.4@us.af.mil::eeb7c13e-c8cd-496d-aa93-17692680b4d9" providerId="AD" clId="Web-{1C4797DF-2F7B-4B07-BB7A-4551FA9D305C}" dt="2022-01-28T18:34:20.998" v="10" actId="20577"/>
        <pc:sldMkLst>
          <pc:docMk/>
          <pc:sldMk cId="2305064742" sldId="346"/>
        </pc:sldMkLst>
        <pc:spChg chg="mod">
          <ac:chgData name="MANUEL, JAMES D Capt USAF AETC EAKER CENTER/FM" userId="S::james.manuel.4@us.af.mil::eeb7c13e-c8cd-496d-aa93-17692680b4d9" providerId="AD" clId="Web-{1C4797DF-2F7B-4B07-BB7A-4551FA9D305C}" dt="2022-01-28T18:34:20.998" v="10" actId="20577"/>
          <ac:spMkLst>
            <pc:docMk/>
            <pc:sldMk cId="2305064742" sldId="346"/>
            <ac:spMk id="3" creationId="{00000000-0000-0000-0000-000000000000}"/>
          </ac:spMkLst>
        </pc:spChg>
      </pc:sldChg>
      <pc:sldChg chg="modSp add replId">
        <pc:chgData name="MANUEL, JAMES D Capt USAF AETC EAKER CENTER/FM" userId="S::james.manuel.4@us.af.mil::eeb7c13e-c8cd-496d-aa93-17692680b4d9" providerId="AD" clId="Web-{1C4797DF-2F7B-4B07-BB7A-4551FA9D305C}" dt="2022-01-28T18:34:32.607" v="12" actId="20577"/>
        <pc:sldMkLst>
          <pc:docMk/>
          <pc:sldMk cId="1981831900" sldId="347"/>
        </pc:sldMkLst>
        <pc:spChg chg="mod">
          <ac:chgData name="MANUEL, JAMES D Capt USAF AETC EAKER CENTER/FM" userId="S::james.manuel.4@us.af.mil::eeb7c13e-c8cd-496d-aa93-17692680b4d9" providerId="AD" clId="Web-{1C4797DF-2F7B-4B07-BB7A-4551FA9D305C}" dt="2022-01-28T18:34:32.607" v="12" actId="20577"/>
          <ac:spMkLst>
            <pc:docMk/>
            <pc:sldMk cId="1981831900" sldId="347"/>
            <ac:spMk id="3" creationId="{00000000-0000-0000-0000-000000000000}"/>
          </ac:spMkLst>
        </pc:spChg>
      </pc:sldChg>
      <pc:sldChg chg="modSp add replId">
        <pc:chgData name="MANUEL, JAMES D Capt USAF AETC EAKER CENTER/FM" userId="S::james.manuel.4@us.af.mil::eeb7c13e-c8cd-496d-aa93-17692680b4d9" providerId="AD" clId="Web-{1C4797DF-2F7B-4B07-BB7A-4551FA9D305C}" dt="2022-01-28T18:35:14.108" v="45" actId="20577"/>
        <pc:sldMkLst>
          <pc:docMk/>
          <pc:sldMk cId="344684376" sldId="348"/>
        </pc:sldMkLst>
        <pc:spChg chg="mod">
          <ac:chgData name="MANUEL, JAMES D Capt USAF AETC EAKER CENTER/FM" userId="S::james.manuel.4@us.af.mil::eeb7c13e-c8cd-496d-aa93-17692680b4d9" providerId="AD" clId="Web-{1C4797DF-2F7B-4B07-BB7A-4551FA9D305C}" dt="2022-01-28T18:35:14.108" v="45" actId="20577"/>
          <ac:spMkLst>
            <pc:docMk/>
            <pc:sldMk cId="344684376" sldId="348"/>
            <ac:spMk id="2" creationId="{00000000-0000-0000-0000-000000000000}"/>
          </ac:spMkLst>
        </pc:spChg>
        <pc:spChg chg="mod">
          <ac:chgData name="MANUEL, JAMES D Capt USAF AETC EAKER CENTER/FM" userId="S::james.manuel.4@us.af.mil::eeb7c13e-c8cd-496d-aa93-17692680b4d9" providerId="AD" clId="Web-{1C4797DF-2F7B-4B07-BB7A-4551FA9D305C}" dt="2022-01-28T18:34:58.483" v="15" actId="20577"/>
          <ac:spMkLst>
            <pc:docMk/>
            <pc:sldMk cId="344684376" sldId="348"/>
            <ac:spMk id="3" creationId="{00000000-0000-0000-0000-000000000000}"/>
          </ac:spMkLst>
        </pc:spChg>
      </pc:sldChg>
    </pc:docChg>
  </pc:docChgLst>
  <pc:docChgLst>
    <pc:chgData name="MANUEL, JAMES D Capt USAF AETC EAKER CENTER/FM" userId="S::james.manuel.4@us.af.mil::eeb7c13e-c8cd-496d-aa93-17692680b4d9" providerId="AD" clId="Web-{D03CDFCB-D8F5-479B-8A2A-A57D0B35CE2A}"/>
    <pc:docChg chg="delSld">
      <pc:chgData name="MANUEL, JAMES D Capt USAF AETC EAKER CENTER/FM" userId="S::james.manuel.4@us.af.mil::eeb7c13e-c8cd-496d-aa93-17692680b4d9" providerId="AD" clId="Web-{D03CDFCB-D8F5-479B-8A2A-A57D0B35CE2A}" dt="2022-02-03T21:21:46.146" v="0"/>
      <pc:docMkLst>
        <pc:docMk/>
      </pc:docMkLst>
      <pc:sldChg chg="del">
        <pc:chgData name="MANUEL, JAMES D Capt USAF AETC EAKER CENTER/FM" userId="S::james.manuel.4@us.af.mil::eeb7c13e-c8cd-496d-aa93-17692680b4d9" providerId="AD" clId="Web-{D03CDFCB-D8F5-479B-8A2A-A57D0B35CE2A}" dt="2022-02-03T21:21:46.146" v="0"/>
        <pc:sldMkLst>
          <pc:docMk/>
          <pc:sldMk cId="2129922389" sldId="340"/>
        </pc:sldMkLst>
      </pc:sldChg>
    </pc:docChg>
  </pc:docChgLst>
  <pc:docChgLst>
    <pc:chgData name="HOLT, ALAYNA Y Capt USAF AETC EAKER CENTER/FM" userId="S::alayna.holt.1@us.af.mil::2f2a8db1-7c43-4a1d-8351-54ab5328ef5a" providerId="AD" clId="Web-{6292C151-BF91-4D36-9C8E-89A52BEC36CA}"/>
    <pc:docChg chg="addSld delSld modSld">
      <pc:chgData name="HOLT, ALAYNA Y Capt USAF AETC EAKER CENTER/FM" userId="S::alayna.holt.1@us.af.mil::2f2a8db1-7c43-4a1d-8351-54ab5328ef5a" providerId="AD" clId="Web-{6292C151-BF91-4D36-9C8E-89A52BEC36CA}" dt="2021-05-19T19:53:30.210" v="45" actId="20577"/>
      <pc:docMkLst>
        <pc:docMk/>
      </pc:docMkLst>
      <pc:sldChg chg="modSp">
        <pc:chgData name="HOLT, ALAYNA Y Capt USAF AETC EAKER CENTER/FM" userId="S::alayna.holt.1@us.af.mil::2f2a8db1-7c43-4a1d-8351-54ab5328ef5a" providerId="AD" clId="Web-{6292C151-BF91-4D36-9C8E-89A52BEC36CA}" dt="2021-05-19T19:52:09.022" v="33" actId="20577"/>
        <pc:sldMkLst>
          <pc:docMk/>
          <pc:sldMk cId="172192310" sldId="314"/>
        </pc:sldMkLst>
        <pc:spChg chg="mod">
          <ac:chgData name="HOLT, ALAYNA Y Capt USAF AETC EAKER CENTER/FM" userId="S::alayna.holt.1@us.af.mil::2f2a8db1-7c43-4a1d-8351-54ab5328ef5a" providerId="AD" clId="Web-{6292C151-BF91-4D36-9C8E-89A52BEC36CA}" dt="2021-05-19T19:52:09.022" v="33" actId="20577"/>
          <ac:spMkLst>
            <pc:docMk/>
            <pc:sldMk cId="172192310" sldId="314"/>
            <ac:spMk id="2" creationId="{00000000-0000-0000-0000-000000000000}"/>
          </ac:spMkLst>
        </pc:spChg>
      </pc:sldChg>
      <pc:sldChg chg="addSp delSp modSp del mod modClrScheme delDesignElem chgLayout">
        <pc:chgData name="HOLT, ALAYNA Y Capt USAF AETC EAKER CENTER/FM" userId="S::alayna.holt.1@us.af.mil::2f2a8db1-7c43-4a1d-8351-54ab5328ef5a" providerId="AD" clId="Web-{6292C151-BF91-4D36-9C8E-89A52BEC36CA}" dt="2021-05-19T19:52:14.116" v="34"/>
        <pc:sldMkLst>
          <pc:docMk/>
          <pc:sldMk cId="482227615" sldId="316"/>
        </pc:sldMkLst>
        <pc:spChg chg="mod ord">
          <ac:chgData name="HOLT, ALAYNA Y Capt USAF AETC EAKER CENTER/FM" userId="S::alayna.holt.1@us.af.mil::2f2a8db1-7c43-4a1d-8351-54ab5328ef5a" providerId="AD" clId="Web-{6292C151-BF91-4D36-9C8E-89A52BEC36CA}" dt="2021-05-19T19:51:08.909" v="1"/>
          <ac:spMkLst>
            <pc:docMk/>
            <pc:sldMk cId="482227615" sldId="316"/>
            <ac:spMk id="2" creationId="{00000000-0000-0000-0000-000000000000}"/>
          </ac:spMkLst>
        </pc:spChg>
        <pc:spChg chg="mod ord">
          <ac:chgData name="HOLT, ALAYNA Y Capt USAF AETC EAKER CENTER/FM" userId="S::alayna.holt.1@us.af.mil::2f2a8db1-7c43-4a1d-8351-54ab5328ef5a" providerId="AD" clId="Web-{6292C151-BF91-4D36-9C8E-89A52BEC36CA}" dt="2021-05-19T19:51:08.909" v="1"/>
          <ac:spMkLst>
            <pc:docMk/>
            <pc:sldMk cId="482227615" sldId="316"/>
            <ac:spMk id="4" creationId="{00000000-0000-0000-0000-000000000000}"/>
          </ac:spMkLst>
        </pc:spChg>
        <pc:spChg chg="add">
          <ac:chgData name="HOLT, ALAYNA Y Capt USAF AETC EAKER CENTER/FM" userId="S::alayna.holt.1@us.af.mil::2f2a8db1-7c43-4a1d-8351-54ab5328ef5a" providerId="AD" clId="Web-{6292C151-BF91-4D36-9C8E-89A52BEC36CA}" dt="2021-05-19T19:51:08.909" v="1"/>
          <ac:spMkLst>
            <pc:docMk/>
            <pc:sldMk cId="482227615" sldId="316"/>
            <ac:spMk id="7" creationId="{BACC6370-2D7E-4714-9D71-7542949D7D5D}"/>
          </ac:spMkLst>
        </pc:spChg>
        <pc:spChg chg="add">
          <ac:chgData name="HOLT, ALAYNA Y Capt USAF AETC EAKER CENTER/FM" userId="S::alayna.holt.1@us.af.mil::2f2a8db1-7c43-4a1d-8351-54ab5328ef5a" providerId="AD" clId="Web-{6292C151-BF91-4D36-9C8E-89A52BEC36CA}" dt="2021-05-19T19:51:08.909" v="1"/>
          <ac:spMkLst>
            <pc:docMk/>
            <pc:sldMk cId="482227615" sldId="316"/>
            <ac:spMk id="8" creationId="{F68B3F68-107C-434F-AA38-110D5EA91B85}"/>
          </ac:spMkLst>
        </pc:spChg>
        <pc:spChg chg="add">
          <ac:chgData name="HOLT, ALAYNA Y Capt USAF AETC EAKER CENTER/FM" userId="S::alayna.holt.1@us.af.mil::2f2a8db1-7c43-4a1d-8351-54ab5328ef5a" providerId="AD" clId="Web-{6292C151-BF91-4D36-9C8E-89A52BEC36CA}" dt="2021-05-19T19:51:08.909" v="1"/>
          <ac:spMkLst>
            <pc:docMk/>
            <pc:sldMk cId="482227615" sldId="316"/>
            <ac:spMk id="9" creationId="{AAD0DBB9-1A4B-4391-81D4-CB19F9AB918A}"/>
          </ac:spMkLst>
        </pc:spChg>
        <pc:spChg chg="del">
          <ac:chgData name="HOLT, ALAYNA Y Capt USAF AETC EAKER CENTER/FM" userId="S::alayna.holt.1@us.af.mil::2f2a8db1-7c43-4a1d-8351-54ab5328ef5a" providerId="AD" clId="Web-{6292C151-BF91-4D36-9C8E-89A52BEC36CA}" dt="2021-05-19T19:50:53.128" v="0"/>
          <ac:spMkLst>
            <pc:docMk/>
            <pc:sldMk cId="482227615" sldId="316"/>
            <ac:spMk id="10" creationId="{BACC6370-2D7E-4714-9D71-7542949D7D5D}"/>
          </ac:spMkLst>
        </pc:spChg>
        <pc:spChg chg="add">
          <ac:chgData name="HOLT, ALAYNA Y Capt USAF AETC EAKER CENTER/FM" userId="S::alayna.holt.1@us.af.mil::2f2a8db1-7c43-4a1d-8351-54ab5328ef5a" providerId="AD" clId="Web-{6292C151-BF91-4D36-9C8E-89A52BEC36CA}" dt="2021-05-19T19:51:08.909" v="1"/>
          <ac:spMkLst>
            <pc:docMk/>
            <pc:sldMk cId="482227615" sldId="316"/>
            <ac:spMk id="11" creationId="{063BBA22-50EA-4C4D-BE05-F1CE4E63AA56}"/>
          </ac:spMkLst>
        </pc:spChg>
        <pc:spChg chg="del">
          <ac:chgData name="HOLT, ALAYNA Y Capt USAF AETC EAKER CENTER/FM" userId="S::alayna.holt.1@us.af.mil::2f2a8db1-7c43-4a1d-8351-54ab5328ef5a" providerId="AD" clId="Web-{6292C151-BF91-4D36-9C8E-89A52BEC36CA}" dt="2021-05-19T19:50:53.128" v="0"/>
          <ac:spMkLst>
            <pc:docMk/>
            <pc:sldMk cId="482227615" sldId="316"/>
            <ac:spMk id="12" creationId="{F68B3F68-107C-434F-AA38-110D5EA91B85}"/>
          </ac:spMkLst>
        </pc:spChg>
        <pc:spChg chg="del">
          <ac:chgData name="HOLT, ALAYNA Y Capt USAF AETC EAKER CENTER/FM" userId="S::alayna.holt.1@us.af.mil::2f2a8db1-7c43-4a1d-8351-54ab5328ef5a" providerId="AD" clId="Web-{6292C151-BF91-4D36-9C8E-89A52BEC36CA}" dt="2021-05-19T19:50:53.128" v="0"/>
          <ac:spMkLst>
            <pc:docMk/>
            <pc:sldMk cId="482227615" sldId="316"/>
            <ac:spMk id="14" creationId="{AAD0DBB9-1A4B-4391-81D4-CB19F9AB918A}"/>
          </ac:spMkLst>
        </pc:spChg>
        <pc:spChg chg="del">
          <ac:chgData name="HOLT, ALAYNA Y Capt USAF AETC EAKER CENTER/FM" userId="S::alayna.holt.1@us.af.mil::2f2a8db1-7c43-4a1d-8351-54ab5328ef5a" providerId="AD" clId="Web-{6292C151-BF91-4D36-9C8E-89A52BEC36CA}" dt="2021-05-19T19:50:53.128" v="0"/>
          <ac:spMkLst>
            <pc:docMk/>
            <pc:sldMk cId="482227615" sldId="316"/>
            <ac:spMk id="16" creationId="{063BBA22-50EA-4C4D-BE05-F1CE4E63AA56}"/>
          </ac:spMkLst>
        </pc:spChg>
        <pc:graphicFrameChg chg="mod ord modGraphic">
          <ac:chgData name="HOLT, ALAYNA Y Capt USAF AETC EAKER CENTER/FM" userId="S::alayna.holt.1@us.af.mil::2f2a8db1-7c43-4a1d-8351-54ab5328ef5a" providerId="AD" clId="Web-{6292C151-BF91-4D36-9C8E-89A52BEC36CA}" dt="2021-05-19T19:51:08.909" v="1"/>
          <ac:graphicFrameMkLst>
            <pc:docMk/>
            <pc:sldMk cId="482227615" sldId="316"/>
            <ac:graphicFrameMk id="5" creationId="{00000000-0000-0000-0000-000000000000}"/>
          </ac:graphicFrameMkLst>
        </pc:graphicFrameChg>
      </pc:sldChg>
      <pc:sldChg chg="modSp">
        <pc:chgData name="HOLT, ALAYNA Y Capt USAF AETC EAKER CENTER/FM" userId="S::alayna.holt.1@us.af.mil::2f2a8db1-7c43-4a1d-8351-54ab5328ef5a" providerId="AD" clId="Web-{6292C151-BF91-4D36-9C8E-89A52BEC36CA}" dt="2021-05-19T19:53:30.210" v="45" actId="20577"/>
        <pc:sldMkLst>
          <pc:docMk/>
          <pc:sldMk cId="1693967130" sldId="317"/>
        </pc:sldMkLst>
        <pc:spChg chg="mod">
          <ac:chgData name="HOLT, ALAYNA Y Capt USAF AETC EAKER CENTER/FM" userId="S::alayna.holt.1@us.af.mil::2f2a8db1-7c43-4a1d-8351-54ab5328ef5a" providerId="AD" clId="Web-{6292C151-BF91-4D36-9C8E-89A52BEC36CA}" dt="2021-05-19T19:53:30.210" v="45" actId="20577"/>
          <ac:spMkLst>
            <pc:docMk/>
            <pc:sldMk cId="1693967130" sldId="317"/>
            <ac:spMk id="2" creationId="{00000000-0000-0000-0000-000000000000}"/>
          </ac:spMkLst>
        </pc:spChg>
      </pc:sldChg>
      <pc:sldChg chg="addSp delSp modSp new">
        <pc:chgData name="HOLT, ALAYNA Y Capt USAF AETC EAKER CENTER/FM" userId="S::alayna.holt.1@us.af.mil::2f2a8db1-7c43-4a1d-8351-54ab5328ef5a" providerId="AD" clId="Web-{6292C151-BF91-4D36-9C8E-89A52BEC36CA}" dt="2021-05-19T19:52:55.038" v="44" actId="1076"/>
        <pc:sldMkLst>
          <pc:docMk/>
          <pc:sldMk cId="1219985875" sldId="336"/>
        </pc:sldMkLst>
        <pc:spChg chg="mod">
          <ac:chgData name="HOLT, ALAYNA Y Capt USAF AETC EAKER CENTER/FM" userId="S::alayna.holt.1@us.af.mil::2f2a8db1-7c43-4a1d-8351-54ab5328ef5a" providerId="AD" clId="Web-{6292C151-BF91-4D36-9C8E-89A52BEC36CA}" dt="2021-05-19T19:51:40.241" v="19" actId="20577"/>
          <ac:spMkLst>
            <pc:docMk/>
            <pc:sldMk cId="1219985875" sldId="336"/>
            <ac:spMk id="2" creationId="{A37BF123-4D7A-4C8B-BF7C-E0EB582CF6AE}"/>
          </ac:spMkLst>
        </pc:spChg>
        <pc:graphicFrameChg chg="add mod modGraphic">
          <ac:chgData name="HOLT, ALAYNA Y Capt USAF AETC EAKER CENTER/FM" userId="S::alayna.holt.1@us.af.mil::2f2a8db1-7c43-4a1d-8351-54ab5328ef5a" providerId="AD" clId="Web-{6292C151-BF91-4D36-9C8E-89A52BEC36CA}" dt="2021-05-19T19:52:02.194" v="27" actId="1076"/>
          <ac:graphicFrameMkLst>
            <pc:docMk/>
            <pc:sldMk cId="1219985875" sldId="336"/>
            <ac:graphicFrameMk id="5" creationId="{49331FEC-30EF-478B-A1F6-21A67A6D9267}"/>
          </ac:graphicFrameMkLst>
        </pc:graphicFrameChg>
        <pc:graphicFrameChg chg="add del">
          <ac:chgData name="HOLT, ALAYNA Y Capt USAF AETC EAKER CENTER/FM" userId="S::alayna.holt.1@us.af.mil::2f2a8db1-7c43-4a1d-8351-54ab5328ef5a" providerId="AD" clId="Web-{6292C151-BF91-4D36-9C8E-89A52BEC36CA}" dt="2021-05-19T19:52:27.210" v="36"/>
          <ac:graphicFrameMkLst>
            <pc:docMk/>
            <pc:sldMk cId="1219985875" sldId="336"/>
            <ac:graphicFrameMk id="83" creationId="{81C56FB4-4A2D-4BBA-A9BA-81E4CCEC72E0}"/>
          </ac:graphicFrameMkLst>
        </pc:graphicFrameChg>
        <pc:picChg chg="add mod">
          <ac:chgData name="HOLT, ALAYNA Y Capt USAF AETC EAKER CENTER/FM" userId="S::alayna.holt.1@us.af.mil::2f2a8db1-7c43-4a1d-8351-54ab5328ef5a" providerId="AD" clId="Web-{6292C151-BF91-4D36-9C8E-89A52BEC36CA}" dt="2021-05-19T19:52:55.038" v="44" actId="1076"/>
          <ac:picMkLst>
            <pc:docMk/>
            <pc:sldMk cId="1219985875" sldId="336"/>
            <ac:picMk id="91" creationId="{576B93CA-D6A4-49A5-9790-141E37BA87B4}"/>
          </ac:picMkLst>
        </pc:picChg>
      </pc:sldChg>
    </pc:docChg>
  </pc:docChgLst>
  <pc:docChgLst>
    <pc:chgData name="HOLT, ALAYNA Y Capt USAF AETC EAKER CENTER/FM" userId="S::alayna.holt.1@us.af.mil::2f2a8db1-7c43-4a1d-8351-54ab5328ef5a" providerId="AD" clId="Web-{5F6CCF8A-A9E3-4FD1-91B5-2705C9EF5E93}"/>
    <pc:docChg chg="modSld">
      <pc:chgData name="HOLT, ALAYNA Y Capt USAF AETC EAKER CENTER/FM" userId="S::alayna.holt.1@us.af.mil::2f2a8db1-7c43-4a1d-8351-54ab5328ef5a" providerId="AD" clId="Web-{5F6CCF8A-A9E3-4FD1-91B5-2705C9EF5E93}" dt="2021-05-19T19:43:38.195" v="4"/>
      <pc:docMkLst>
        <pc:docMk/>
      </pc:docMkLst>
      <pc:sldChg chg="addSp modSp mod setBg">
        <pc:chgData name="HOLT, ALAYNA Y Capt USAF AETC EAKER CENTER/FM" userId="S::alayna.holt.1@us.af.mil::2f2a8db1-7c43-4a1d-8351-54ab5328ef5a" providerId="AD" clId="Web-{5F6CCF8A-A9E3-4FD1-91B5-2705C9EF5E93}" dt="2021-05-19T19:43:38.195" v="4"/>
        <pc:sldMkLst>
          <pc:docMk/>
          <pc:sldMk cId="482227615" sldId="316"/>
        </pc:sldMkLst>
        <pc:spChg chg="mod">
          <ac:chgData name="HOLT, ALAYNA Y Capt USAF AETC EAKER CENTER/FM" userId="S::alayna.holt.1@us.af.mil::2f2a8db1-7c43-4a1d-8351-54ab5328ef5a" providerId="AD" clId="Web-{5F6CCF8A-A9E3-4FD1-91B5-2705C9EF5E93}" dt="2021-05-19T19:43:38.195" v="4"/>
          <ac:spMkLst>
            <pc:docMk/>
            <pc:sldMk cId="482227615" sldId="316"/>
            <ac:spMk id="2" creationId="{00000000-0000-0000-0000-000000000000}"/>
          </ac:spMkLst>
        </pc:spChg>
        <pc:spChg chg="mod">
          <ac:chgData name="HOLT, ALAYNA Y Capt USAF AETC EAKER CENTER/FM" userId="S::alayna.holt.1@us.af.mil::2f2a8db1-7c43-4a1d-8351-54ab5328ef5a" providerId="AD" clId="Web-{5F6CCF8A-A9E3-4FD1-91B5-2705C9EF5E93}" dt="2021-05-19T19:43:38.195" v="4"/>
          <ac:spMkLst>
            <pc:docMk/>
            <pc:sldMk cId="482227615" sldId="316"/>
            <ac:spMk id="4" creationId="{00000000-0000-0000-0000-000000000000}"/>
          </ac:spMkLst>
        </pc:spChg>
        <pc:spChg chg="add">
          <ac:chgData name="HOLT, ALAYNA Y Capt USAF AETC EAKER CENTER/FM" userId="S::alayna.holt.1@us.af.mil::2f2a8db1-7c43-4a1d-8351-54ab5328ef5a" providerId="AD" clId="Web-{5F6CCF8A-A9E3-4FD1-91B5-2705C9EF5E93}" dt="2021-05-19T19:43:38.195" v="4"/>
          <ac:spMkLst>
            <pc:docMk/>
            <pc:sldMk cId="482227615" sldId="316"/>
            <ac:spMk id="10" creationId="{BACC6370-2D7E-4714-9D71-7542949D7D5D}"/>
          </ac:spMkLst>
        </pc:spChg>
        <pc:spChg chg="add">
          <ac:chgData name="HOLT, ALAYNA Y Capt USAF AETC EAKER CENTER/FM" userId="S::alayna.holt.1@us.af.mil::2f2a8db1-7c43-4a1d-8351-54ab5328ef5a" providerId="AD" clId="Web-{5F6CCF8A-A9E3-4FD1-91B5-2705C9EF5E93}" dt="2021-05-19T19:43:38.195" v="4"/>
          <ac:spMkLst>
            <pc:docMk/>
            <pc:sldMk cId="482227615" sldId="316"/>
            <ac:spMk id="12" creationId="{F68B3F68-107C-434F-AA38-110D5EA91B85}"/>
          </ac:spMkLst>
        </pc:spChg>
        <pc:spChg chg="add">
          <ac:chgData name="HOLT, ALAYNA Y Capt USAF AETC EAKER CENTER/FM" userId="S::alayna.holt.1@us.af.mil::2f2a8db1-7c43-4a1d-8351-54ab5328ef5a" providerId="AD" clId="Web-{5F6CCF8A-A9E3-4FD1-91B5-2705C9EF5E93}" dt="2021-05-19T19:43:38.195" v="4"/>
          <ac:spMkLst>
            <pc:docMk/>
            <pc:sldMk cId="482227615" sldId="316"/>
            <ac:spMk id="14" creationId="{AAD0DBB9-1A4B-4391-81D4-CB19F9AB918A}"/>
          </ac:spMkLst>
        </pc:spChg>
        <pc:spChg chg="add">
          <ac:chgData name="HOLT, ALAYNA Y Capt USAF AETC EAKER CENTER/FM" userId="S::alayna.holt.1@us.af.mil::2f2a8db1-7c43-4a1d-8351-54ab5328ef5a" providerId="AD" clId="Web-{5F6CCF8A-A9E3-4FD1-91B5-2705C9EF5E93}" dt="2021-05-19T19:43:38.195" v="4"/>
          <ac:spMkLst>
            <pc:docMk/>
            <pc:sldMk cId="482227615" sldId="316"/>
            <ac:spMk id="16" creationId="{063BBA22-50EA-4C4D-BE05-F1CE4E63AA56}"/>
          </ac:spMkLst>
        </pc:spChg>
        <pc:graphicFrameChg chg="mod modGraphic">
          <ac:chgData name="HOLT, ALAYNA Y Capt USAF AETC EAKER CENTER/FM" userId="S::alayna.holt.1@us.af.mil::2f2a8db1-7c43-4a1d-8351-54ab5328ef5a" providerId="AD" clId="Web-{5F6CCF8A-A9E3-4FD1-91B5-2705C9EF5E93}" dt="2021-05-19T19:43:38.195" v="4"/>
          <ac:graphicFrameMkLst>
            <pc:docMk/>
            <pc:sldMk cId="482227615" sldId="316"/>
            <ac:graphicFrameMk id="5" creationId="{00000000-0000-0000-0000-000000000000}"/>
          </ac:graphicFrameMkLst>
        </pc:graphicFrameChg>
      </pc:sldChg>
      <pc:sldChg chg="addSp delSp modSp">
        <pc:chgData name="HOLT, ALAYNA Y Capt USAF AETC EAKER CENTER/FM" userId="S::alayna.holt.1@us.af.mil::2f2a8db1-7c43-4a1d-8351-54ab5328ef5a" providerId="AD" clId="Web-{5F6CCF8A-A9E3-4FD1-91B5-2705C9EF5E93}" dt="2021-05-19T19:42:32.676" v="1"/>
        <pc:sldMkLst>
          <pc:docMk/>
          <pc:sldMk cId="53321894" sldId="334"/>
        </pc:sldMkLst>
        <pc:spChg chg="add del mod">
          <ac:chgData name="HOLT, ALAYNA Y Capt USAF AETC EAKER CENTER/FM" userId="S::alayna.holt.1@us.af.mil::2f2a8db1-7c43-4a1d-8351-54ab5328ef5a" providerId="AD" clId="Web-{5F6CCF8A-A9E3-4FD1-91B5-2705C9EF5E93}" dt="2021-05-19T19:42:32.676" v="1"/>
          <ac:spMkLst>
            <pc:docMk/>
            <pc:sldMk cId="53321894" sldId="334"/>
            <ac:spMk id="5" creationId="{57F3879F-F73C-465F-9AE3-FF8A27062998}"/>
          </ac:spMkLst>
        </pc:spChg>
        <pc:picChg chg="del">
          <ac:chgData name="HOLT, ALAYNA Y Capt USAF AETC EAKER CENTER/FM" userId="S::alayna.holt.1@us.af.mil::2f2a8db1-7c43-4a1d-8351-54ab5328ef5a" providerId="AD" clId="Web-{5F6CCF8A-A9E3-4FD1-91B5-2705C9EF5E93}" dt="2021-05-19T19:42:21.067" v="0"/>
          <ac:picMkLst>
            <pc:docMk/>
            <pc:sldMk cId="53321894" sldId="334"/>
            <ac:picMk id="6" creationId="{00000000-0000-0000-0000-000000000000}"/>
          </ac:picMkLst>
        </pc:picChg>
        <pc:picChg chg="add mod ord">
          <ac:chgData name="HOLT, ALAYNA Y Capt USAF AETC EAKER CENTER/FM" userId="S::alayna.holt.1@us.af.mil::2f2a8db1-7c43-4a1d-8351-54ab5328ef5a" providerId="AD" clId="Web-{5F6CCF8A-A9E3-4FD1-91B5-2705C9EF5E93}" dt="2021-05-19T19:42:32.676" v="1"/>
          <ac:picMkLst>
            <pc:docMk/>
            <pc:sldMk cId="53321894" sldId="334"/>
            <ac:picMk id="7" creationId="{379AB7B6-9E0C-4331-9359-67E8495EE7CB}"/>
          </ac:picMkLst>
        </pc:picChg>
      </pc:sldChg>
      <pc:sldChg chg="addSp delSp modSp">
        <pc:chgData name="HOLT, ALAYNA Y Capt USAF AETC EAKER CENTER/FM" userId="S::alayna.holt.1@us.af.mil::2f2a8db1-7c43-4a1d-8351-54ab5328ef5a" providerId="AD" clId="Web-{5F6CCF8A-A9E3-4FD1-91B5-2705C9EF5E93}" dt="2021-05-19T19:42:42.380" v="3"/>
        <pc:sldMkLst>
          <pc:docMk/>
          <pc:sldMk cId="919486574" sldId="335"/>
        </pc:sldMkLst>
        <pc:spChg chg="add del mod">
          <ac:chgData name="HOLT, ALAYNA Y Capt USAF AETC EAKER CENTER/FM" userId="S::alayna.holt.1@us.af.mil::2f2a8db1-7c43-4a1d-8351-54ab5328ef5a" providerId="AD" clId="Web-{5F6CCF8A-A9E3-4FD1-91B5-2705C9EF5E93}" dt="2021-05-19T19:42:42.380" v="3"/>
          <ac:spMkLst>
            <pc:docMk/>
            <pc:sldMk cId="919486574" sldId="335"/>
            <ac:spMk id="6" creationId="{65D2A9D8-AC48-4D90-B379-C9486D33B5DD}"/>
          </ac:spMkLst>
        </pc:spChg>
        <pc:picChg chg="del">
          <ac:chgData name="HOLT, ALAYNA Y Capt USAF AETC EAKER CENTER/FM" userId="S::alayna.holt.1@us.af.mil::2f2a8db1-7c43-4a1d-8351-54ab5328ef5a" providerId="AD" clId="Web-{5F6CCF8A-A9E3-4FD1-91B5-2705C9EF5E93}" dt="2021-05-19T19:42:35.520" v="2"/>
          <ac:picMkLst>
            <pc:docMk/>
            <pc:sldMk cId="919486574" sldId="335"/>
            <ac:picMk id="5" creationId="{00000000-0000-0000-0000-000000000000}"/>
          </ac:picMkLst>
        </pc:picChg>
        <pc:picChg chg="add mod ord">
          <ac:chgData name="HOLT, ALAYNA Y Capt USAF AETC EAKER CENTER/FM" userId="S::alayna.holt.1@us.af.mil::2f2a8db1-7c43-4a1d-8351-54ab5328ef5a" providerId="AD" clId="Web-{5F6CCF8A-A9E3-4FD1-91B5-2705C9EF5E93}" dt="2021-05-19T19:42:42.380" v="3"/>
          <ac:picMkLst>
            <pc:docMk/>
            <pc:sldMk cId="919486574" sldId="335"/>
            <ac:picMk id="7" creationId="{FA412D3A-C8B4-4323-BC82-87DCBEA006F0}"/>
          </ac:picMkLst>
        </pc:picChg>
      </pc:sldChg>
    </pc:docChg>
  </pc:docChgLst>
  <pc:docChgLst>
    <pc:chgData name="SPAETHE, SAMUEL P MSgt USAF AETC EAKER CENTER/FM" userId="S::samuel.spaethe@us.af.mil::c001f19d-4282-41f1-8381-1edd409ceeb0" providerId="AD" clId="Web-{62E0FDB4-6193-4BE5-8898-124F2AED879C}"/>
    <pc:docChg chg="modSld">
      <pc:chgData name="SPAETHE, SAMUEL P MSgt USAF AETC EAKER CENTER/FM" userId="S::samuel.spaethe@us.af.mil::c001f19d-4282-41f1-8381-1edd409ceeb0" providerId="AD" clId="Web-{62E0FDB4-6193-4BE5-8898-124F2AED879C}" dt="2022-02-02T22:18:40.287" v="5" actId="20577"/>
      <pc:docMkLst>
        <pc:docMk/>
      </pc:docMkLst>
      <pc:sldChg chg="modSp">
        <pc:chgData name="SPAETHE, SAMUEL P MSgt USAF AETC EAKER CENTER/FM" userId="S::samuel.spaethe@us.af.mil::c001f19d-4282-41f1-8381-1edd409ceeb0" providerId="AD" clId="Web-{62E0FDB4-6193-4BE5-8898-124F2AED879C}" dt="2022-02-02T22:18:40.287" v="5" actId="20577"/>
        <pc:sldMkLst>
          <pc:docMk/>
          <pc:sldMk cId="1504966435" sldId="338"/>
        </pc:sldMkLst>
        <pc:spChg chg="mod">
          <ac:chgData name="SPAETHE, SAMUEL P MSgt USAF AETC EAKER CENTER/FM" userId="S::samuel.spaethe@us.af.mil::c001f19d-4282-41f1-8381-1edd409ceeb0" providerId="AD" clId="Web-{62E0FDB4-6193-4BE5-8898-124F2AED879C}" dt="2022-02-02T22:18:40.287" v="5" actId="20577"/>
          <ac:spMkLst>
            <pc:docMk/>
            <pc:sldMk cId="1504966435" sldId="338"/>
            <ac:spMk id="3" creationId="{00000000-0000-0000-0000-000000000000}"/>
          </ac:spMkLst>
        </pc:spChg>
      </pc:sldChg>
    </pc:docChg>
  </pc:docChgLst>
  <pc:docChgLst>
    <pc:chgData name="LUGO, JEFFREY R TSgt USAF AETC EAKER CENTER/FM" userId="S::jeffrey.lugo@us.af.mil::0c1cf657-f4cb-4592-96ba-04c2cd146c42" providerId="AD" clId="Web-{E6EE14DA-9067-4D57-B605-34AF72A0870D}"/>
    <pc:docChg chg="modSld">
      <pc:chgData name="LUGO, JEFFREY R TSgt USAF AETC EAKER CENTER/FM" userId="S::jeffrey.lugo@us.af.mil::0c1cf657-f4cb-4592-96ba-04c2cd146c42" providerId="AD" clId="Web-{E6EE14DA-9067-4D57-B605-34AF72A0870D}" dt="2022-04-18T21:17:16.926" v="52" actId="20577"/>
      <pc:docMkLst>
        <pc:docMk/>
      </pc:docMkLst>
      <pc:sldChg chg="addSp delSp modSp">
        <pc:chgData name="LUGO, JEFFREY R TSgt USAF AETC EAKER CENTER/FM" userId="S::jeffrey.lugo@us.af.mil::0c1cf657-f4cb-4592-96ba-04c2cd146c42" providerId="AD" clId="Web-{E6EE14DA-9067-4D57-B605-34AF72A0870D}" dt="2022-04-18T21:17:16.926" v="52" actId="20577"/>
        <pc:sldMkLst>
          <pc:docMk/>
          <pc:sldMk cId="1901203561" sldId="357"/>
        </pc:sldMkLst>
        <pc:spChg chg="del">
          <ac:chgData name="LUGO, JEFFREY R TSgt USAF AETC EAKER CENTER/FM" userId="S::jeffrey.lugo@us.af.mil::0c1cf657-f4cb-4592-96ba-04c2cd146c42" providerId="AD" clId="Web-{E6EE14DA-9067-4D57-B605-34AF72A0870D}" dt="2022-04-18T21:14:34.981" v="0"/>
          <ac:spMkLst>
            <pc:docMk/>
            <pc:sldMk cId="1901203561" sldId="357"/>
            <ac:spMk id="7" creationId="{00000000-0000-0000-0000-000000000000}"/>
          </ac:spMkLst>
        </pc:spChg>
        <pc:spChg chg="mod">
          <ac:chgData name="LUGO, JEFFREY R TSgt USAF AETC EAKER CENTER/FM" userId="S::jeffrey.lugo@us.af.mil::0c1cf657-f4cb-4592-96ba-04c2cd146c42" providerId="AD" clId="Web-{E6EE14DA-9067-4D57-B605-34AF72A0870D}" dt="2022-04-18T21:17:16.926" v="52" actId="20577"/>
          <ac:spMkLst>
            <pc:docMk/>
            <pc:sldMk cId="1901203561" sldId="357"/>
            <ac:spMk id="10" creationId="{00000000-0000-0000-0000-000000000000}"/>
          </ac:spMkLst>
        </pc:spChg>
        <pc:picChg chg="add mod">
          <ac:chgData name="LUGO, JEFFREY R TSgt USAF AETC EAKER CENTER/FM" userId="S::jeffrey.lugo@us.af.mil::0c1cf657-f4cb-4592-96ba-04c2cd146c42" providerId="AD" clId="Web-{E6EE14DA-9067-4D57-B605-34AF72A0870D}" dt="2022-04-18T21:15:31.515" v="9" actId="14100"/>
          <ac:picMkLst>
            <pc:docMk/>
            <pc:sldMk cId="1901203561" sldId="357"/>
            <ac:picMk id="3" creationId="{99C65E02-A89D-E83E-00CA-2A2A1E1688F7}"/>
          </ac:picMkLst>
        </pc:picChg>
      </pc:sldChg>
    </pc:docChg>
  </pc:docChgLst>
  <pc:docChgLst>
    <pc:chgData name="MANUEL, JAMES D Capt USAF AETC EAKER CENTER/FM" userId="S::james.manuel.4@us.af.mil::eeb7c13e-c8cd-496d-aa93-17692680b4d9" providerId="AD" clId="Web-{3FEDD08B-4F32-4E8C-B86C-B387882271DA}"/>
    <pc:docChg chg="sldOrd">
      <pc:chgData name="MANUEL, JAMES D Capt USAF AETC EAKER CENTER/FM" userId="S::james.manuel.4@us.af.mil::eeb7c13e-c8cd-496d-aa93-17692680b4d9" providerId="AD" clId="Web-{3FEDD08B-4F32-4E8C-B86C-B387882271DA}" dt="2022-02-02T22:17:59.025" v="0"/>
      <pc:docMkLst>
        <pc:docMk/>
      </pc:docMkLst>
      <pc:sldChg chg="ord">
        <pc:chgData name="MANUEL, JAMES D Capt USAF AETC EAKER CENTER/FM" userId="S::james.manuel.4@us.af.mil::eeb7c13e-c8cd-496d-aa93-17692680b4d9" providerId="AD" clId="Web-{3FEDD08B-4F32-4E8C-B86C-B387882271DA}" dt="2022-02-02T22:17:59.025" v="0"/>
        <pc:sldMkLst>
          <pc:docMk/>
          <pc:sldMk cId="2680931500" sldId="343"/>
        </pc:sldMkLst>
      </pc:sldChg>
    </pc:docChg>
  </pc:docChgLst>
  <pc:docChgLst>
    <pc:chgData name="SPAETHE, SAMUEL P MSgt USAF AETC EAKER CENTER/FM" userId="S::samuel.spaethe@us.af.mil::c001f19d-4282-41f1-8381-1edd409ceeb0" providerId="AD" clId="Web-{A9A90A52-147C-4359-8E83-84ADE697DB23}"/>
    <pc:docChg chg="modSld">
      <pc:chgData name="SPAETHE, SAMUEL P MSgt USAF AETC EAKER CENTER/FM" userId="S::samuel.spaethe@us.af.mil::c001f19d-4282-41f1-8381-1edd409ceeb0" providerId="AD" clId="Web-{A9A90A52-147C-4359-8E83-84ADE697DB23}" dt="2022-02-03T22:19:37.325" v="3"/>
      <pc:docMkLst>
        <pc:docMk/>
      </pc:docMkLst>
      <pc:sldChg chg="addSp delSp modSp delAnim">
        <pc:chgData name="SPAETHE, SAMUEL P MSgt USAF AETC EAKER CENTER/FM" userId="S::samuel.spaethe@us.af.mil::c001f19d-4282-41f1-8381-1edd409ceeb0" providerId="AD" clId="Web-{A9A90A52-147C-4359-8E83-84ADE697DB23}" dt="2022-02-03T22:19:37.325" v="3"/>
        <pc:sldMkLst>
          <pc:docMk/>
          <pc:sldMk cId="1350499536" sldId="341"/>
        </pc:sldMkLst>
        <pc:spChg chg="add del mod">
          <ac:chgData name="SPAETHE, SAMUEL P MSgt USAF AETC EAKER CENTER/FM" userId="S::samuel.spaethe@us.af.mil::c001f19d-4282-41f1-8381-1edd409ceeb0" providerId="AD" clId="Web-{A9A90A52-147C-4359-8E83-84ADE697DB23}" dt="2022-02-03T22:19:37.325" v="3"/>
          <ac:spMkLst>
            <pc:docMk/>
            <pc:sldMk cId="1350499536" sldId="341"/>
            <ac:spMk id="6" creationId="{CAFA7095-E600-4894-8B35-C5AB7D16AF69}"/>
          </ac:spMkLst>
        </pc:spChg>
        <pc:picChg chg="del">
          <ac:chgData name="SPAETHE, SAMUEL P MSgt USAF AETC EAKER CENTER/FM" userId="S::samuel.spaethe@us.af.mil::c001f19d-4282-41f1-8381-1edd409ceeb0" providerId="AD" clId="Web-{A9A90A52-147C-4359-8E83-84ADE697DB23}" dt="2022-02-03T22:19:36.122" v="2"/>
          <ac:picMkLst>
            <pc:docMk/>
            <pc:sldMk cId="1350499536" sldId="341"/>
            <ac:picMk id="5" creationId="{00000000-0000-0000-0000-000000000000}"/>
          </ac:picMkLst>
        </pc:picChg>
        <pc:picChg chg="add mod ord">
          <ac:chgData name="SPAETHE, SAMUEL P MSgt USAF AETC EAKER CENTER/FM" userId="S::samuel.spaethe@us.af.mil::c001f19d-4282-41f1-8381-1edd409ceeb0" providerId="AD" clId="Web-{A9A90A52-147C-4359-8E83-84ADE697DB23}" dt="2022-02-03T22:19:37.325" v="3"/>
          <ac:picMkLst>
            <pc:docMk/>
            <pc:sldMk cId="1350499536" sldId="341"/>
            <ac:picMk id="7" creationId="{33CFBC13-B822-48EE-A86B-215FE214ADA5}"/>
          </ac:picMkLst>
        </pc:picChg>
      </pc:sldChg>
      <pc:sldChg chg="addSp delSp modSp delAnim">
        <pc:chgData name="SPAETHE, SAMUEL P MSgt USAF AETC EAKER CENTER/FM" userId="S::samuel.spaethe@us.af.mil::c001f19d-4282-41f1-8381-1edd409ceeb0" providerId="AD" clId="Web-{A9A90A52-147C-4359-8E83-84ADE697DB23}" dt="2022-02-03T22:19:18.888" v="1"/>
        <pc:sldMkLst>
          <pc:docMk/>
          <pc:sldMk cId="2680931500" sldId="343"/>
        </pc:sldMkLst>
        <pc:spChg chg="add del mod">
          <ac:chgData name="SPAETHE, SAMUEL P MSgt USAF AETC EAKER CENTER/FM" userId="S::samuel.spaethe@us.af.mil::c001f19d-4282-41f1-8381-1edd409ceeb0" providerId="AD" clId="Web-{A9A90A52-147C-4359-8E83-84ADE697DB23}" dt="2022-02-03T22:19:18.888" v="1"/>
          <ac:spMkLst>
            <pc:docMk/>
            <pc:sldMk cId="2680931500" sldId="343"/>
            <ac:spMk id="6" creationId="{6CD56FE7-C5F5-4670-95BD-0113139E252B}"/>
          </ac:spMkLst>
        </pc:spChg>
        <pc:picChg chg="del">
          <ac:chgData name="SPAETHE, SAMUEL P MSgt USAF AETC EAKER CENTER/FM" userId="S::samuel.spaethe@us.af.mil::c001f19d-4282-41f1-8381-1edd409ceeb0" providerId="AD" clId="Web-{A9A90A52-147C-4359-8E83-84ADE697DB23}" dt="2022-02-03T22:19:17.403" v="0"/>
          <ac:picMkLst>
            <pc:docMk/>
            <pc:sldMk cId="2680931500" sldId="343"/>
            <ac:picMk id="5" creationId="{00000000-0000-0000-0000-000000000000}"/>
          </ac:picMkLst>
        </pc:picChg>
        <pc:picChg chg="add mod ord">
          <ac:chgData name="SPAETHE, SAMUEL P MSgt USAF AETC EAKER CENTER/FM" userId="S::samuel.spaethe@us.af.mil::c001f19d-4282-41f1-8381-1edd409ceeb0" providerId="AD" clId="Web-{A9A90A52-147C-4359-8E83-84ADE697DB23}" dt="2022-02-03T22:19:18.888" v="1"/>
          <ac:picMkLst>
            <pc:docMk/>
            <pc:sldMk cId="2680931500" sldId="343"/>
            <ac:picMk id="7" creationId="{F3C69994-D379-49C5-BCD6-DAA0A0A97255}"/>
          </ac:picMkLst>
        </pc:picChg>
      </pc:sldChg>
    </pc:docChg>
  </pc:docChgLst>
  <pc:docChgLst>
    <pc:chgData name="MANUEL, JAMES D Capt USAF AETC EAKER CENTER/FM" userId="S::james.manuel.4@us.af.mil::eeb7c13e-c8cd-496d-aa93-17692680b4d9" providerId="AD" clId="Web-{2D91335E-99C1-4DDD-BA4D-30F8CDE0D7E7}"/>
    <pc:docChg chg="sldOrd">
      <pc:chgData name="MANUEL, JAMES D Capt USAF AETC EAKER CENTER/FM" userId="S::james.manuel.4@us.af.mil::eeb7c13e-c8cd-496d-aa93-17692680b4d9" providerId="AD" clId="Web-{2D91335E-99C1-4DDD-BA4D-30F8CDE0D7E7}" dt="2021-09-24T20:49:16.967" v="1"/>
      <pc:docMkLst>
        <pc:docMk/>
      </pc:docMkLst>
      <pc:sldChg chg="ord">
        <pc:chgData name="MANUEL, JAMES D Capt USAF AETC EAKER CENTER/FM" userId="S::james.manuel.4@us.af.mil::eeb7c13e-c8cd-496d-aa93-17692680b4d9" providerId="AD" clId="Web-{2D91335E-99C1-4DDD-BA4D-30F8CDE0D7E7}" dt="2021-09-24T20:49:14.295" v="0"/>
        <pc:sldMkLst>
          <pc:docMk/>
          <pc:sldMk cId="1227371707" sldId="302"/>
        </pc:sldMkLst>
      </pc:sldChg>
      <pc:sldChg chg="ord">
        <pc:chgData name="MANUEL, JAMES D Capt USAF AETC EAKER CENTER/FM" userId="S::james.manuel.4@us.af.mil::eeb7c13e-c8cd-496d-aa93-17692680b4d9" providerId="AD" clId="Web-{2D91335E-99C1-4DDD-BA4D-30F8CDE0D7E7}" dt="2021-09-24T20:49:16.967" v="1"/>
        <pc:sldMkLst>
          <pc:docMk/>
          <pc:sldMk cId="549608835" sldId="331"/>
        </pc:sldMkLst>
      </pc:sldChg>
    </pc:docChg>
  </pc:docChgLst>
  <pc:docChgLst>
    <pc:chgData name="MORRIS, THOMAS J TSgt USAF AETC EAKER CENTER/DFM&amp;CS" userId="S::thomas.morris.15@us.af.mil::2117cfbe-d756-4710-99fd-59b47988f4c4" providerId="AD" clId="Web-{DE8F6EA1-B760-417C-AAC3-75AD31E8F46B}"/>
    <pc:docChg chg="modSld">
      <pc:chgData name="MORRIS, THOMAS J TSgt USAF AETC EAKER CENTER/DFM&amp;CS" userId="S::thomas.morris.15@us.af.mil::2117cfbe-d756-4710-99fd-59b47988f4c4" providerId="AD" clId="Web-{DE8F6EA1-B760-417C-AAC3-75AD31E8F46B}" dt="2022-02-02T22:28:47.892" v="735" actId="20577"/>
      <pc:docMkLst>
        <pc:docMk/>
      </pc:docMkLst>
      <pc:sldChg chg="modSp">
        <pc:chgData name="MORRIS, THOMAS J TSgt USAF AETC EAKER CENTER/DFM&amp;CS" userId="S::thomas.morris.15@us.af.mil::2117cfbe-d756-4710-99fd-59b47988f4c4" providerId="AD" clId="Web-{DE8F6EA1-B760-417C-AAC3-75AD31E8F46B}" dt="2022-02-02T22:28:47.892" v="735" actId="20577"/>
        <pc:sldMkLst>
          <pc:docMk/>
          <pc:sldMk cId="1981831900" sldId="347"/>
        </pc:sldMkLst>
        <pc:spChg chg="mod">
          <ac:chgData name="MORRIS, THOMAS J TSgt USAF AETC EAKER CENTER/DFM&amp;CS" userId="S::thomas.morris.15@us.af.mil::2117cfbe-d756-4710-99fd-59b47988f4c4" providerId="AD" clId="Web-{DE8F6EA1-B760-417C-AAC3-75AD31E8F46B}" dt="2022-02-02T22:28:47.892" v="735" actId="20577"/>
          <ac:spMkLst>
            <pc:docMk/>
            <pc:sldMk cId="1981831900" sldId="347"/>
            <ac:spMk id="3" creationId="{00000000-0000-0000-0000-000000000000}"/>
          </ac:spMkLst>
        </pc:spChg>
      </pc:sldChg>
    </pc:docChg>
  </pc:docChgLst>
  <pc:docChgLst>
    <pc:chgData name="SPAETHE, SAMUEL P TSgt USAF AETC EAKER CENTER/FM" userId="S::samuel.spaethe@au.af.edu::551b4d4a-2981-4237-9b40-b057478f0cd7" providerId="AD" clId="Web-{14BADEE6-A1CF-4C5F-B474-5E5777D0909F}"/>
    <pc:docChg chg="modSld">
      <pc:chgData name="SPAETHE, SAMUEL P TSgt USAF AETC EAKER CENTER/FM" userId="S::samuel.spaethe@au.af.edu::551b4d4a-2981-4237-9b40-b057478f0cd7" providerId="AD" clId="Web-{14BADEE6-A1CF-4C5F-B474-5E5777D0909F}" dt="2020-10-06T15:39:59.636" v="83"/>
      <pc:docMkLst>
        <pc:docMk/>
      </pc:docMkLst>
      <pc:sldChg chg="modNotes">
        <pc:chgData name="SPAETHE, SAMUEL P TSgt USAF AETC EAKER CENTER/FM" userId="S::samuel.spaethe@au.af.edu::551b4d4a-2981-4237-9b40-b057478f0cd7" providerId="AD" clId="Web-{14BADEE6-A1CF-4C5F-B474-5E5777D0909F}" dt="2020-10-06T15:39:59.636" v="83"/>
        <pc:sldMkLst>
          <pc:docMk/>
          <pc:sldMk cId="4001661814" sldId="313"/>
        </pc:sldMkLst>
      </pc:sldChg>
      <pc:sldChg chg="modSp">
        <pc:chgData name="SPAETHE, SAMUEL P TSgt USAF AETC EAKER CENTER/FM" userId="S::samuel.spaethe@au.af.edu::551b4d4a-2981-4237-9b40-b057478f0cd7" providerId="AD" clId="Web-{14BADEE6-A1CF-4C5F-B474-5E5777D0909F}" dt="2020-10-06T15:36:34.590" v="10" actId="20577"/>
        <pc:sldMkLst>
          <pc:docMk/>
          <pc:sldMk cId="3784569367" sldId="321"/>
        </pc:sldMkLst>
        <pc:spChg chg="mod">
          <ac:chgData name="SPAETHE, SAMUEL P TSgt USAF AETC EAKER CENTER/FM" userId="S::samuel.spaethe@au.af.edu::551b4d4a-2981-4237-9b40-b057478f0cd7" providerId="AD" clId="Web-{14BADEE6-A1CF-4C5F-B474-5E5777D0909F}" dt="2020-10-06T15:36:34.590" v="10" actId="20577"/>
          <ac:spMkLst>
            <pc:docMk/>
            <pc:sldMk cId="3784569367" sldId="321"/>
            <ac:spMk id="3" creationId="{00000000-0000-0000-0000-000000000000}"/>
          </ac:spMkLst>
        </pc:spChg>
      </pc:sldChg>
      <pc:sldChg chg="modSp">
        <pc:chgData name="SPAETHE, SAMUEL P TSgt USAF AETC EAKER CENTER/FM" userId="S::samuel.spaethe@au.af.edu::551b4d4a-2981-4237-9b40-b057478f0cd7" providerId="AD" clId="Web-{14BADEE6-A1CF-4C5F-B474-5E5777D0909F}" dt="2020-10-06T15:36:53.059" v="14" actId="20577"/>
        <pc:sldMkLst>
          <pc:docMk/>
          <pc:sldMk cId="1577892439" sldId="322"/>
        </pc:sldMkLst>
        <pc:spChg chg="mod">
          <ac:chgData name="SPAETHE, SAMUEL P TSgt USAF AETC EAKER CENTER/FM" userId="S::samuel.spaethe@au.af.edu::551b4d4a-2981-4237-9b40-b057478f0cd7" providerId="AD" clId="Web-{14BADEE6-A1CF-4C5F-B474-5E5777D0909F}" dt="2020-10-06T15:36:53.059" v="14" actId="20577"/>
          <ac:spMkLst>
            <pc:docMk/>
            <pc:sldMk cId="1577892439" sldId="322"/>
            <ac:spMk id="3" creationId="{00000000-0000-0000-0000-000000000000}"/>
          </ac:spMkLst>
        </pc:spChg>
      </pc:sldChg>
      <pc:sldChg chg="modSp">
        <pc:chgData name="SPAETHE, SAMUEL P TSgt USAF AETC EAKER CENTER/FM" userId="S::samuel.spaethe@au.af.edu::551b4d4a-2981-4237-9b40-b057478f0cd7" providerId="AD" clId="Web-{14BADEE6-A1CF-4C5F-B474-5E5777D0909F}" dt="2020-10-06T15:37:06.293" v="18" actId="20577"/>
        <pc:sldMkLst>
          <pc:docMk/>
          <pc:sldMk cId="3615491178" sldId="323"/>
        </pc:sldMkLst>
        <pc:spChg chg="mod">
          <ac:chgData name="SPAETHE, SAMUEL P TSgt USAF AETC EAKER CENTER/FM" userId="S::samuel.spaethe@au.af.edu::551b4d4a-2981-4237-9b40-b057478f0cd7" providerId="AD" clId="Web-{14BADEE6-A1CF-4C5F-B474-5E5777D0909F}" dt="2020-10-06T15:37:06.293" v="18" actId="20577"/>
          <ac:spMkLst>
            <pc:docMk/>
            <pc:sldMk cId="3615491178" sldId="323"/>
            <ac:spMk id="3" creationId="{00000000-0000-0000-0000-000000000000}"/>
          </ac:spMkLst>
        </pc:spChg>
      </pc:sldChg>
      <pc:sldChg chg="modSp">
        <pc:chgData name="SPAETHE, SAMUEL P TSgt USAF AETC EAKER CENTER/FM" userId="S::samuel.spaethe@au.af.edu::551b4d4a-2981-4237-9b40-b057478f0cd7" providerId="AD" clId="Web-{14BADEE6-A1CF-4C5F-B474-5E5777D0909F}" dt="2020-10-06T15:33:20.185" v="0" actId="1076"/>
        <pc:sldMkLst>
          <pc:docMk/>
          <pc:sldMk cId="383167912" sldId="324"/>
        </pc:sldMkLst>
        <pc:picChg chg="mod">
          <ac:chgData name="SPAETHE, SAMUEL P TSgt USAF AETC EAKER CENTER/FM" userId="S::samuel.spaethe@au.af.edu::551b4d4a-2981-4237-9b40-b057478f0cd7" providerId="AD" clId="Web-{14BADEE6-A1CF-4C5F-B474-5E5777D0909F}" dt="2020-10-06T15:33:20.185" v="0" actId="1076"/>
          <ac:picMkLst>
            <pc:docMk/>
            <pc:sldMk cId="383167912" sldId="324"/>
            <ac:picMk id="5" creationId="{00000000-0000-0000-0000-000000000000}"/>
          </ac:picMkLst>
        </pc:picChg>
      </pc:sldChg>
      <pc:sldChg chg="modSp">
        <pc:chgData name="SPAETHE, SAMUEL P TSgt USAF AETC EAKER CENTER/FM" userId="S::samuel.spaethe@au.af.edu::551b4d4a-2981-4237-9b40-b057478f0cd7" providerId="AD" clId="Web-{14BADEE6-A1CF-4C5F-B474-5E5777D0909F}" dt="2020-10-06T15:35:04.559" v="1" actId="1076"/>
        <pc:sldMkLst>
          <pc:docMk/>
          <pc:sldMk cId="3440786571" sldId="327"/>
        </pc:sldMkLst>
        <pc:picChg chg="mod">
          <ac:chgData name="SPAETHE, SAMUEL P TSgt USAF AETC EAKER CENTER/FM" userId="S::samuel.spaethe@au.af.edu::551b4d4a-2981-4237-9b40-b057478f0cd7" providerId="AD" clId="Web-{14BADEE6-A1CF-4C5F-B474-5E5777D0909F}" dt="2020-10-06T15:35:04.559" v="1" actId="1076"/>
          <ac:picMkLst>
            <pc:docMk/>
            <pc:sldMk cId="3440786571" sldId="327"/>
            <ac:picMk id="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4A1F5-F7A8-4E69-AB4B-4B6F79FC224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32233A2F-1CA1-4DC7-9588-C68A365A14F9}">
      <dgm:prSet phldrT="[Text]"/>
      <dgm:spPr>
        <a:solidFill>
          <a:srgbClr val="C00000"/>
        </a:solidFill>
      </dgm:spPr>
      <dgm:t>
        <a:bodyPr/>
        <a:lstStyle/>
        <a:p>
          <a:r>
            <a:rPr lang="en-US" b="1" dirty="0"/>
            <a:t>Policies &amp; Regulations</a:t>
          </a:r>
        </a:p>
      </dgm:t>
    </dgm:pt>
    <dgm:pt modelId="{33CC2404-F5F4-4E55-91ED-D5154EEB267F}" type="parTrans" cxnId="{69533AD3-06D9-4BDF-A66F-81A9E5E0331F}">
      <dgm:prSet/>
      <dgm:spPr/>
      <dgm:t>
        <a:bodyPr/>
        <a:lstStyle/>
        <a:p>
          <a:endParaRPr lang="en-US"/>
        </a:p>
      </dgm:t>
    </dgm:pt>
    <dgm:pt modelId="{3975E2BE-2288-4251-AEE3-6CFF7E500658}" type="sibTrans" cxnId="{69533AD3-06D9-4BDF-A66F-81A9E5E0331F}">
      <dgm:prSet/>
      <dgm:spPr/>
      <dgm:t>
        <a:bodyPr/>
        <a:lstStyle/>
        <a:p>
          <a:endParaRPr lang="en-US"/>
        </a:p>
      </dgm:t>
    </dgm:pt>
    <dgm:pt modelId="{3E0DCDE2-C656-4F55-A7A9-13EBE9EA4267}">
      <dgm:prSet phldrT="[Text]"/>
      <dgm:spPr>
        <a:ln>
          <a:solidFill>
            <a:srgbClr val="C00000"/>
          </a:solidFill>
        </a:ln>
      </dgm:spPr>
      <dgm:t>
        <a:bodyPr/>
        <a:lstStyle/>
        <a:p>
          <a:r>
            <a:rPr lang="en-US" dirty="0"/>
            <a:t>Rules</a:t>
          </a:r>
        </a:p>
        <a:p>
          <a:r>
            <a:rPr lang="en-US" dirty="0"/>
            <a:t>Interpretations</a:t>
          </a:r>
        </a:p>
        <a:p>
          <a:r>
            <a:rPr lang="en-US" dirty="0"/>
            <a:t>Exceptions</a:t>
          </a:r>
        </a:p>
      </dgm:t>
    </dgm:pt>
    <dgm:pt modelId="{D0CFF212-E075-4034-91B8-7E903C448A84}" type="parTrans" cxnId="{1396E0D8-F6B0-405A-8559-BDFE6F035E8E}">
      <dgm:prSet/>
      <dgm:spPr/>
      <dgm:t>
        <a:bodyPr/>
        <a:lstStyle/>
        <a:p>
          <a:endParaRPr lang="en-US"/>
        </a:p>
      </dgm:t>
    </dgm:pt>
    <dgm:pt modelId="{387501B6-E28F-4D03-836E-2662372B7673}" type="sibTrans" cxnId="{1396E0D8-F6B0-405A-8559-BDFE6F035E8E}">
      <dgm:prSet/>
      <dgm:spPr/>
      <dgm:t>
        <a:bodyPr/>
        <a:lstStyle/>
        <a:p>
          <a:endParaRPr lang="en-US"/>
        </a:p>
      </dgm:t>
    </dgm:pt>
    <dgm:pt modelId="{91F79840-8DC4-4645-8056-0C5404E9AA23}">
      <dgm:prSet phldrT="[Text]"/>
      <dgm:spPr/>
      <dgm:t>
        <a:bodyPr/>
        <a:lstStyle/>
        <a:p>
          <a:r>
            <a:rPr lang="en-US" b="1" dirty="0"/>
            <a:t>Processes &amp; Procedures</a:t>
          </a:r>
        </a:p>
      </dgm:t>
    </dgm:pt>
    <dgm:pt modelId="{187940E5-03E7-4D30-BE7A-4144F8171A08}" type="parTrans" cxnId="{574810EC-A203-4165-AFF9-D65D8615BB1D}">
      <dgm:prSet/>
      <dgm:spPr/>
      <dgm:t>
        <a:bodyPr/>
        <a:lstStyle/>
        <a:p>
          <a:endParaRPr lang="en-US"/>
        </a:p>
      </dgm:t>
    </dgm:pt>
    <dgm:pt modelId="{EF4D35DA-3FB4-4FAD-B069-E8F6F76D214A}" type="sibTrans" cxnId="{574810EC-A203-4165-AFF9-D65D8615BB1D}">
      <dgm:prSet/>
      <dgm:spPr/>
      <dgm:t>
        <a:bodyPr/>
        <a:lstStyle/>
        <a:p>
          <a:endParaRPr lang="en-US"/>
        </a:p>
      </dgm:t>
    </dgm:pt>
    <dgm:pt modelId="{B14B61D6-EC73-4402-AF36-09D7ED9634A6}">
      <dgm:prSet phldrT="[Text]"/>
      <dgm:spPr>
        <a:solidFill>
          <a:srgbClr val="00B050"/>
        </a:solidFill>
      </dgm:spPr>
      <dgm:t>
        <a:bodyPr/>
        <a:lstStyle/>
        <a:p>
          <a:r>
            <a:rPr lang="en-US" b="1" dirty="0"/>
            <a:t>Effective Training</a:t>
          </a:r>
        </a:p>
      </dgm:t>
    </dgm:pt>
    <dgm:pt modelId="{54024F7A-73B4-4983-A0A7-FAE370E4243A}" type="parTrans" cxnId="{D515A63A-D7BC-47F7-8074-7973DFC70C1C}">
      <dgm:prSet/>
      <dgm:spPr/>
      <dgm:t>
        <a:bodyPr/>
        <a:lstStyle/>
        <a:p>
          <a:endParaRPr lang="en-US"/>
        </a:p>
      </dgm:t>
    </dgm:pt>
    <dgm:pt modelId="{9BF36887-89CE-49D6-9D3B-2C80F6AC66D3}" type="sibTrans" cxnId="{D515A63A-D7BC-47F7-8074-7973DFC70C1C}">
      <dgm:prSet/>
      <dgm:spPr/>
      <dgm:t>
        <a:bodyPr/>
        <a:lstStyle/>
        <a:p>
          <a:endParaRPr lang="en-US"/>
        </a:p>
      </dgm:t>
    </dgm:pt>
    <dgm:pt modelId="{3ABF91F6-19D9-41F5-949D-C0AADE9E7BEA}">
      <dgm:prSet phldrT="[Text]"/>
      <dgm:spPr>
        <a:ln>
          <a:solidFill>
            <a:srgbClr val="00B050"/>
          </a:solidFill>
        </a:ln>
      </dgm:spPr>
      <dgm:t>
        <a:bodyPr/>
        <a:lstStyle/>
        <a:p>
          <a:r>
            <a:rPr lang="en-US" dirty="0"/>
            <a:t>Guides</a:t>
          </a:r>
        </a:p>
      </dgm:t>
    </dgm:pt>
    <dgm:pt modelId="{2AB45532-6466-454E-8D36-DE8551A8C1BB}" type="parTrans" cxnId="{06764501-6D2B-44CC-9B9C-D7F597C2FDF5}">
      <dgm:prSet/>
      <dgm:spPr/>
      <dgm:t>
        <a:bodyPr/>
        <a:lstStyle/>
        <a:p>
          <a:endParaRPr lang="en-US"/>
        </a:p>
      </dgm:t>
    </dgm:pt>
    <dgm:pt modelId="{246ED020-F10B-4A5D-B300-A241161DAE61}" type="sibTrans" cxnId="{06764501-6D2B-44CC-9B9C-D7F597C2FDF5}">
      <dgm:prSet/>
      <dgm:spPr/>
      <dgm:t>
        <a:bodyPr/>
        <a:lstStyle/>
        <a:p>
          <a:endParaRPr lang="en-US"/>
        </a:p>
      </dgm:t>
    </dgm:pt>
    <dgm:pt modelId="{5C798159-9215-40EA-B4FB-76C7E8329975}">
      <dgm:prSet phldrT="[Text]"/>
      <dgm:spPr/>
      <dgm:t>
        <a:bodyPr/>
        <a:lstStyle/>
        <a:p>
          <a:r>
            <a:rPr lang="en-US" dirty="0"/>
            <a:t>Tools</a:t>
          </a:r>
        </a:p>
      </dgm:t>
    </dgm:pt>
    <dgm:pt modelId="{85CB8A7F-8CFE-48FE-8DFB-F5CA95ADC013}" type="parTrans" cxnId="{9495CB2B-CD44-4D51-9CEA-6CCB6ECC5A6A}">
      <dgm:prSet/>
      <dgm:spPr/>
      <dgm:t>
        <a:bodyPr/>
        <a:lstStyle/>
        <a:p>
          <a:endParaRPr lang="en-US"/>
        </a:p>
      </dgm:t>
    </dgm:pt>
    <dgm:pt modelId="{3DDCFD47-4F7A-4F21-B6BE-783FA2F97828}" type="sibTrans" cxnId="{9495CB2B-CD44-4D51-9CEA-6CCB6ECC5A6A}">
      <dgm:prSet/>
      <dgm:spPr/>
      <dgm:t>
        <a:bodyPr/>
        <a:lstStyle/>
        <a:p>
          <a:endParaRPr lang="en-US"/>
        </a:p>
      </dgm:t>
    </dgm:pt>
    <dgm:pt modelId="{DA7E7934-6C09-4AC4-B2A0-5F28FF4CC2E0}">
      <dgm:prSet phldrT="[Text]"/>
      <dgm:spPr/>
      <dgm:t>
        <a:bodyPr/>
        <a:lstStyle/>
        <a:p>
          <a:r>
            <a:rPr lang="en-US" dirty="0"/>
            <a:t>Tasks</a:t>
          </a:r>
        </a:p>
      </dgm:t>
    </dgm:pt>
    <dgm:pt modelId="{13D7E399-545E-4233-B60B-93B9D4EC739E}" type="parTrans" cxnId="{2DC7E31D-97CD-4EB7-BD3A-DB4E682D4A62}">
      <dgm:prSet/>
      <dgm:spPr/>
      <dgm:t>
        <a:bodyPr/>
        <a:lstStyle/>
        <a:p>
          <a:endParaRPr lang="en-US"/>
        </a:p>
      </dgm:t>
    </dgm:pt>
    <dgm:pt modelId="{F3D869A1-C550-4A2B-9D2C-B722735B86E9}" type="sibTrans" cxnId="{2DC7E31D-97CD-4EB7-BD3A-DB4E682D4A62}">
      <dgm:prSet/>
      <dgm:spPr/>
      <dgm:t>
        <a:bodyPr/>
        <a:lstStyle/>
        <a:p>
          <a:endParaRPr lang="en-US"/>
        </a:p>
      </dgm:t>
    </dgm:pt>
    <dgm:pt modelId="{FDE2045C-5AE1-4442-ACA4-D236CC7B93D3}">
      <dgm:prSet phldrT="[Text]"/>
      <dgm:spPr/>
      <dgm:t>
        <a:bodyPr/>
        <a:lstStyle/>
        <a:p>
          <a:r>
            <a:rPr lang="en-US"/>
            <a:t>Workflows</a:t>
          </a:r>
          <a:endParaRPr lang="en-US" dirty="0"/>
        </a:p>
      </dgm:t>
    </dgm:pt>
    <dgm:pt modelId="{5B862DE3-4D54-4EC2-857B-A1C88500C5D4}" type="parTrans" cxnId="{C35C798B-BF61-4F1C-9623-7ABA6FA3C7B8}">
      <dgm:prSet/>
      <dgm:spPr/>
      <dgm:t>
        <a:bodyPr/>
        <a:lstStyle/>
        <a:p>
          <a:endParaRPr lang="en-US"/>
        </a:p>
      </dgm:t>
    </dgm:pt>
    <dgm:pt modelId="{89B57252-C44C-4F62-B2C8-2AB91F7B1D35}" type="sibTrans" cxnId="{C35C798B-BF61-4F1C-9623-7ABA6FA3C7B8}">
      <dgm:prSet/>
      <dgm:spPr/>
      <dgm:t>
        <a:bodyPr/>
        <a:lstStyle/>
        <a:p>
          <a:endParaRPr lang="en-US"/>
        </a:p>
      </dgm:t>
    </dgm:pt>
    <dgm:pt modelId="{AAA3FC9E-AA63-4406-BAE5-5385145B8781}">
      <dgm:prSet phldrT="[Text]"/>
      <dgm:spPr>
        <a:ln>
          <a:solidFill>
            <a:srgbClr val="00B050"/>
          </a:solidFill>
        </a:ln>
      </dgm:spPr>
      <dgm:t>
        <a:bodyPr/>
        <a:lstStyle/>
        <a:p>
          <a:r>
            <a:rPr lang="en-US" dirty="0"/>
            <a:t>Videos</a:t>
          </a:r>
        </a:p>
      </dgm:t>
    </dgm:pt>
    <dgm:pt modelId="{A5F46374-DE15-4F41-BF1D-A624A5E3698F}" type="parTrans" cxnId="{9B6D8963-CF16-4DC6-86C8-B52EFB886118}">
      <dgm:prSet/>
      <dgm:spPr/>
      <dgm:t>
        <a:bodyPr/>
        <a:lstStyle/>
        <a:p>
          <a:endParaRPr lang="en-US"/>
        </a:p>
      </dgm:t>
    </dgm:pt>
    <dgm:pt modelId="{DC9D7660-153F-4E8C-9E17-C5A706529A5D}" type="sibTrans" cxnId="{9B6D8963-CF16-4DC6-86C8-B52EFB886118}">
      <dgm:prSet/>
      <dgm:spPr/>
      <dgm:t>
        <a:bodyPr/>
        <a:lstStyle/>
        <a:p>
          <a:endParaRPr lang="en-US"/>
        </a:p>
      </dgm:t>
    </dgm:pt>
    <dgm:pt modelId="{A67074E9-94DC-4DD2-9389-B25743BE1EB5}">
      <dgm:prSet phldrT="[Text]"/>
      <dgm:spPr>
        <a:ln>
          <a:solidFill>
            <a:srgbClr val="00B050"/>
          </a:solidFill>
        </a:ln>
      </dgm:spPr>
      <dgm:t>
        <a:bodyPr/>
        <a:lstStyle/>
        <a:p>
          <a:r>
            <a:rPr lang="en-US" dirty="0"/>
            <a:t>Slides</a:t>
          </a:r>
        </a:p>
      </dgm:t>
    </dgm:pt>
    <dgm:pt modelId="{1E46E39D-693C-4952-A6B6-9122622639B3}" type="parTrans" cxnId="{9CEC423D-ED68-456C-AC4A-D28527D5A680}">
      <dgm:prSet/>
      <dgm:spPr/>
      <dgm:t>
        <a:bodyPr/>
        <a:lstStyle/>
        <a:p>
          <a:endParaRPr lang="en-US"/>
        </a:p>
      </dgm:t>
    </dgm:pt>
    <dgm:pt modelId="{AA2357EA-3E64-4ED5-B620-5CCB2C566D66}" type="sibTrans" cxnId="{9CEC423D-ED68-456C-AC4A-D28527D5A680}">
      <dgm:prSet/>
      <dgm:spPr/>
      <dgm:t>
        <a:bodyPr/>
        <a:lstStyle/>
        <a:p>
          <a:endParaRPr lang="en-US"/>
        </a:p>
      </dgm:t>
    </dgm:pt>
    <dgm:pt modelId="{41692FE7-E5CA-4569-B107-18A1A9332C44}" type="pres">
      <dgm:prSet presAssocID="{2BA4A1F5-F7A8-4E69-AB4B-4B6F79FC224A}" presName="Name0" presStyleCnt="0">
        <dgm:presLayoutVars>
          <dgm:chMax val="5"/>
          <dgm:chPref val="5"/>
          <dgm:dir/>
          <dgm:animLvl val="lvl"/>
        </dgm:presLayoutVars>
      </dgm:prSet>
      <dgm:spPr/>
    </dgm:pt>
    <dgm:pt modelId="{6517DEC7-45AC-40D5-A88F-FAA180E98C0D}" type="pres">
      <dgm:prSet presAssocID="{32233A2F-1CA1-4DC7-9588-C68A365A14F9}" presName="parentText1" presStyleLbl="node1" presStyleIdx="0" presStyleCnt="3">
        <dgm:presLayoutVars>
          <dgm:chMax/>
          <dgm:chPref val="3"/>
          <dgm:bulletEnabled val="1"/>
        </dgm:presLayoutVars>
      </dgm:prSet>
      <dgm:spPr/>
    </dgm:pt>
    <dgm:pt modelId="{013FA194-9939-47B3-9D81-4C2C593B3B4E}" type="pres">
      <dgm:prSet presAssocID="{32233A2F-1CA1-4DC7-9588-C68A365A14F9}" presName="childText1" presStyleLbl="solidAlignAcc1" presStyleIdx="0" presStyleCnt="3">
        <dgm:presLayoutVars>
          <dgm:chMax val="0"/>
          <dgm:chPref val="0"/>
          <dgm:bulletEnabled val="1"/>
        </dgm:presLayoutVars>
      </dgm:prSet>
      <dgm:spPr/>
    </dgm:pt>
    <dgm:pt modelId="{F28268E4-5323-425C-995E-25159CABF2D7}" type="pres">
      <dgm:prSet presAssocID="{91F79840-8DC4-4645-8056-0C5404E9AA23}" presName="parentText2" presStyleLbl="node1" presStyleIdx="1" presStyleCnt="3">
        <dgm:presLayoutVars>
          <dgm:chMax/>
          <dgm:chPref val="3"/>
          <dgm:bulletEnabled val="1"/>
        </dgm:presLayoutVars>
      </dgm:prSet>
      <dgm:spPr/>
    </dgm:pt>
    <dgm:pt modelId="{E3EE50A4-1136-4AFB-8B55-B18FC31AFADF}" type="pres">
      <dgm:prSet presAssocID="{91F79840-8DC4-4645-8056-0C5404E9AA23}" presName="childText2" presStyleLbl="solidAlignAcc1" presStyleIdx="1" presStyleCnt="3">
        <dgm:presLayoutVars>
          <dgm:chMax val="0"/>
          <dgm:chPref val="0"/>
          <dgm:bulletEnabled val="1"/>
        </dgm:presLayoutVars>
      </dgm:prSet>
      <dgm:spPr/>
    </dgm:pt>
    <dgm:pt modelId="{B4261379-303C-4F94-B70D-50B244FA6FED}" type="pres">
      <dgm:prSet presAssocID="{B14B61D6-EC73-4402-AF36-09D7ED9634A6}" presName="parentText3" presStyleLbl="node1" presStyleIdx="2" presStyleCnt="3">
        <dgm:presLayoutVars>
          <dgm:chMax/>
          <dgm:chPref val="3"/>
          <dgm:bulletEnabled val="1"/>
        </dgm:presLayoutVars>
      </dgm:prSet>
      <dgm:spPr/>
    </dgm:pt>
    <dgm:pt modelId="{DFCEB5CE-99F0-4367-A5C9-CC6128701989}" type="pres">
      <dgm:prSet presAssocID="{B14B61D6-EC73-4402-AF36-09D7ED9634A6}" presName="childText3" presStyleLbl="solidAlignAcc1" presStyleIdx="2" presStyleCnt="3">
        <dgm:presLayoutVars>
          <dgm:chMax val="0"/>
          <dgm:chPref val="0"/>
          <dgm:bulletEnabled val="1"/>
        </dgm:presLayoutVars>
      </dgm:prSet>
      <dgm:spPr/>
    </dgm:pt>
  </dgm:ptLst>
  <dgm:cxnLst>
    <dgm:cxn modelId="{06764501-6D2B-44CC-9B9C-D7F597C2FDF5}" srcId="{B14B61D6-EC73-4402-AF36-09D7ED9634A6}" destId="{3ABF91F6-19D9-41F5-949D-C0AADE9E7BEA}" srcOrd="0" destOrd="0" parTransId="{2AB45532-6466-454E-8D36-DE8551A8C1BB}" sibTransId="{246ED020-F10B-4A5D-B300-A241161DAE61}"/>
    <dgm:cxn modelId="{2DC7E31D-97CD-4EB7-BD3A-DB4E682D4A62}" srcId="{91F79840-8DC4-4645-8056-0C5404E9AA23}" destId="{DA7E7934-6C09-4AC4-B2A0-5F28FF4CC2E0}" srcOrd="0" destOrd="0" parTransId="{13D7E399-545E-4233-B60B-93B9D4EC739E}" sibTransId="{F3D869A1-C550-4A2B-9D2C-B722735B86E9}"/>
    <dgm:cxn modelId="{33A9711E-5850-43C2-8BC5-51170B4D1E20}" type="presOf" srcId="{A67074E9-94DC-4DD2-9389-B25743BE1EB5}" destId="{DFCEB5CE-99F0-4367-A5C9-CC6128701989}" srcOrd="0" destOrd="1" presId="urn:microsoft.com/office/officeart/2009/3/layout/IncreasingArrowsProcess"/>
    <dgm:cxn modelId="{033C792A-879A-46C4-A36A-B4D210987FF5}" type="presOf" srcId="{FDE2045C-5AE1-4442-ACA4-D236CC7B93D3}" destId="{E3EE50A4-1136-4AFB-8B55-B18FC31AFADF}" srcOrd="0" destOrd="2" presId="urn:microsoft.com/office/officeart/2009/3/layout/IncreasingArrowsProcess"/>
    <dgm:cxn modelId="{9495CB2B-CD44-4D51-9CEA-6CCB6ECC5A6A}" srcId="{91F79840-8DC4-4645-8056-0C5404E9AA23}" destId="{5C798159-9215-40EA-B4FB-76C7E8329975}" srcOrd="1" destOrd="0" parTransId="{85CB8A7F-8CFE-48FE-8DFB-F5CA95ADC013}" sibTransId="{3DDCFD47-4F7A-4F21-B6BE-783FA2F97828}"/>
    <dgm:cxn modelId="{53B78136-3704-48E8-975B-F5F335BDAC17}" type="presOf" srcId="{3ABF91F6-19D9-41F5-949D-C0AADE9E7BEA}" destId="{DFCEB5CE-99F0-4367-A5C9-CC6128701989}" srcOrd="0" destOrd="0" presId="urn:microsoft.com/office/officeart/2009/3/layout/IncreasingArrowsProcess"/>
    <dgm:cxn modelId="{D515A63A-D7BC-47F7-8074-7973DFC70C1C}" srcId="{2BA4A1F5-F7A8-4E69-AB4B-4B6F79FC224A}" destId="{B14B61D6-EC73-4402-AF36-09D7ED9634A6}" srcOrd="2" destOrd="0" parTransId="{54024F7A-73B4-4983-A0A7-FAE370E4243A}" sibTransId="{9BF36887-89CE-49D6-9D3B-2C80F6AC66D3}"/>
    <dgm:cxn modelId="{9CEC423D-ED68-456C-AC4A-D28527D5A680}" srcId="{B14B61D6-EC73-4402-AF36-09D7ED9634A6}" destId="{A67074E9-94DC-4DD2-9389-B25743BE1EB5}" srcOrd="1" destOrd="0" parTransId="{1E46E39D-693C-4952-A6B6-9122622639B3}" sibTransId="{AA2357EA-3E64-4ED5-B620-5CCB2C566D66}"/>
    <dgm:cxn modelId="{9B6D8963-CF16-4DC6-86C8-B52EFB886118}" srcId="{B14B61D6-EC73-4402-AF36-09D7ED9634A6}" destId="{AAA3FC9E-AA63-4406-BAE5-5385145B8781}" srcOrd="2" destOrd="0" parTransId="{A5F46374-DE15-4F41-BF1D-A624A5E3698F}" sibTransId="{DC9D7660-153F-4E8C-9E17-C5A706529A5D}"/>
    <dgm:cxn modelId="{AB71146E-AEFC-45F9-8BF7-08A5048FD12D}" type="presOf" srcId="{3E0DCDE2-C656-4F55-A7A9-13EBE9EA4267}" destId="{013FA194-9939-47B3-9D81-4C2C593B3B4E}" srcOrd="0" destOrd="0" presId="urn:microsoft.com/office/officeart/2009/3/layout/IncreasingArrowsProcess"/>
    <dgm:cxn modelId="{B0535376-74B9-4817-895D-5C8BB4F71381}" type="presOf" srcId="{5C798159-9215-40EA-B4FB-76C7E8329975}" destId="{E3EE50A4-1136-4AFB-8B55-B18FC31AFADF}" srcOrd="0" destOrd="1" presId="urn:microsoft.com/office/officeart/2009/3/layout/IncreasingArrowsProcess"/>
    <dgm:cxn modelId="{88AFD257-5A24-48E1-BF3D-CC9638C4CAEA}" type="presOf" srcId="{DA7E7934-6C09-4AC4-B2A0-5F28FF4CC2E0}" destId="{E3EE50A4-1136-4AFB-8B55-B18FC31AFADF}" srcOrd="0" destOrd="0" presId="urn:microsoft.com/office/officeart/2009/3/layout/IncreasingArrowsProcess"/>
    <dgm:cxn modelId="{C35C798B-BF61-4F1C-9623-7ABA6FA3C7B8}" srcId="{91F79840-8DC4-4645-8056-0C5404E9AA23}" destId="{FDE2045C-5AE1-4442-ACA4-D236CC7B93D3}" srcOrd="2" destOrd="0" parTransId="{5B862DE3-4D54-4EC2-857B-A1C88500C5D4}" sibTransId="{89B57252-C44C-4F62-B2C8-2AB91F7B1D35}"/>
    <dgm:cxn modelId="{46F67AA1-341D-4B10-BFC5-1ACC1D908D0D}" type="presOf" srcId="{32233A2F-1CA1-4DC7-9588-C68A365A14F9}" destId="{6517DEC7-45AC-40D5-A88F-FAA180E98C0D}" srcOrd="0" destOrd="0" presId="urn:microsoft.com/office/officeart/2009/3/layout/IncreasingArrowsProcess"/>
    <dgm:cxn modelId="{A4B352AD-CF9F-4ADA-B666-0598B304A66B}" type="presOf" srcId="{91F79840-8DC4-4645-8056-0C5404E9AA23}" destId="{F28268E4-5323-425C-995E-25159CABF2D7}" srcOrd="0" destOrd="0" presId="urn:microsoft.com/office/officeart/2009/3/layout/IncreasingArrowsProcess"/>
    <dgm:cxn modelId="{F378D3B8-B99D-4E9C-81B6-02BCF59239DF}" type="presOf" srcId="{2BA4A1F5-F7A8-4E69-AB4B-4B6F79FC224A}" destId="{41692FE7-E5CA-4569-B107-18A1A9332C44}" srcOrd="0" destOrd="0" presId="urn:microsoft.com/office/officeart/2009/3/layout/IncreasingArrowsProcess"/>
    <dgm:cxn modelId="{9E8E90CA-507A-467D-893E-9D92A816D543}" type="presOf" srcId="{B14B61D6-EC73-4402-AF36-09D7ED9634A6}" destId="{B4261379-303C-4F94-B70D-50B244FA6FED}" srcOrd="0" destOrd="0" presId="urn:microsoft.com/office/officeart/2009/3/layout/IncreasingArrowsProcess"/>
    <dgm:cxn modelId="{C7E0E5CB-9497-45B8-8A15-71C4E4E626BE}" type="presOf" srcId="{AAA3FC9E-AA63-4406-BAE5-5385145B8781}" destId="{DFCEB5CE-99F0-4367-A5C9-CC6128701989}" srcOrd="0" destOrd="2" presId="urn:microsoft.com/office/officeart/2009/3/layout/IncreasingArrowsProcess"/>
    <dgm:cxn modelId="{69533AD3-06D9-4BDF-A66F-81A9E5E0331F}" srcId="{2BA4A1F5-F7A8-4E69-AB4B-4B6F79FC224A}" destId="{32233A2F-1CA1-4DC7-9588-C68A365A14F9}" srcOrd="0" destOrd="0" parTransId="{33CC2404-F5F4-4E55-91ED-D5154EEB267F}" sibTransId="{3975E2BE-2288-4251-AEE3-6CFF7E500658}"/>
    <dgm:cxn modelId="{1396E0D8-F6B0-405A-8559-BDFE6F035E8E}" srcId="{32233A2F-1CA1-4DC7-9588-C68A365A14F9}" destId="{3E0DCDE2-C656-4F55-A7A9-13EBE9EA4267}" srcOrd="0" destOrd="0" parTransId="{D0CFF212-E075-4034-91B8-7E903C448A84}" sibTransId="{387501B6-E28F-4D03-836E-2662372B7673}"/>
    <dgm:cxn modelId="{574810EC-A203-4165-AFF9-D65D8615BB1D}" srcId="{2BA4A1F5-F7A8-4E69-AB4B-4B6F79FC224A}" destId="{91F79840-8DC4-4645-8056-0C5404E9AA23}" srcOrd="1" destOrd="0" parTransId="{187940E5-03E7-4D30-BE7A-4144F8171A08}" sibTransId="{EF4D35DA-3FB4-4FAD-B069-E8F6F76D214A}"/>
    <dgm:cxn modelId="{B58DDCB7-2043-4C12-8841-BB48294BF49B}" type="presParOf" srcId="{41692FE7-E5CA-4569-B107-18A1A9332C44}" destId="{6517DEC7-45AC-40D5-A88F-FAA180E98C0D}" srcOrd="0" destOrd="0" presId="urn:microsoft.com/office/officeart/2009/3/layout/IncreasingArrowsProcess"/>
    <dgm:cxn modelId="{92A35C1F-F012-4986-90B2-0E466B6E317A}" type="presParOf" srcId="{41692FE7-E5CA-4569-B107-18A1A9332C44}" destId="{013FA194-9939-47B3-9D81-4C2C593B3B4E}" srcOrd="1" destOrd="0" presId="urn:microsoft.com/office/officeart/2009/3/layout/IncreasingArrowsProcess"/>
    <dgm:cxn modelId="{1534E78B-41D7-4E25-B606-8D54C5ACAF0F}" type="presParOf" srcId="{41692FE7-E5CA-4569-B107-18A1A9332C44}" destId="{F28268E4-5323-425C-995E-25159CABF2D7}" srcOrd="2" destOrd="0" presId="urn:microsoft.com/office/officeart/2009/3/layout/IncreasingArrowsProcess"/>
    <dgm:cxn modelId="{6B63DC31-D9FF-4378-A7A8-7A10F0121F51}" type="presParOf" srcId="{41692FE7-E5CA-4569-B107-18A1A9332C44}" destId="{E3EE50A4-1136-4AFB-8B55-B18FC31AFADF}" srcOrd="3" destOrd="0" presId="urn:microsoft.com/office/officeart/2009/3/layout/IncreasingArrowsProcess"/>
    <dgm:cxn modelId="{F88ECDF2-4FA4-47FB-ACCC-161D6E759FE3}" type="presParOf" srcId="{41692FE7-E5CA-4569-B107-18A1A9332C44}" destId="{B4261379-303C-4F94-B70D-50B244FA6FED}" srcOrd="4" destOrd="0" presId="urn:microsoft.com/office/officeart/2009/3/layout/IncreasingArrowsProcess"/>
    <dgm:cxn modelId="{3A975F0C-3AB2-4D3A-A0C6-D4641687A71C}" type="presParOf" srcId="{41692FE7-E5CA-4569-B107-18A1A9332C44}" destId="{DFCEB5CE-99F0-4367-A5C9-CC6128701989}"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66D0BCB-2DDC-42EE-A075-9547592D2DA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7A5D6F2-A000-4161-A2E3-781FE386EB5D}">
      <dgm:prSet phldrT="[Text]"/>
      <dgm:spPr>
        <a:solidFill>
          <a:srgbClr val="00B050"/>
        </a:solidFill>
      </dgm:spPr>
      <dgm:t>
        <a:bodyPr/>
        <a:lstStyle/>
        <a:p>
          <a:r>
            <a:rPr lang="en-US" dirty="0"/>
            <a:t>New Training Need</a:t>
          </a:r>
        </a:p>
      </dgm:t>
    </dgm:pt>
    <dgm:pt modelId="{7F0E668E-A2EE-4F00-B8E6-5A2DAC4E7435}" type="parTrans" cxnId="{05887F30-E68A-47B9-850D-C4717B3B78FE}">
      <dgm:prSet/>
      <dgm:spPr/>
      <dgm:t>
        <a:bodyPr/>
        <a:lstStyle/>
        <a:p>
          <a:endParaRPr lang="en-US"/>
        </a:p>
      </dgm:t>
    </dgm:pt>
    <dgm:pt modelId="{685DD6D1-9E9E-4883-9F3B-21E7625AB24F}" type="sibTrans" cxnId="{05887F30-E68A-47B9-850D-C4717B3B78FE}">
      <dgm:prSet/>
      <dgm:spPr>
        <a:solidFill>
          <a:schemeClr val="bg1">
            <a:lumMod val="65000"/>
          </a:schemeClr>
        </a:solidFill>
      </dgm:spPr>
      <dgm:t>
        <a:bodyPr/>
        <a:lstStyle/>
        <a:p>
          <a:endParaRPr lang="en-US"/>
        </a:p>
      </dgm:t>
    </dgm:pt>
    <dgm:pt modelId="{957F8D33-2973-4DF5-A0C3-DB3DFA5416A2}">
      <dgm:prSet phldrT="[Text]"/>
      <dgm:spPr>
        <a:solidFill>
          <a:srgbClr val="C00000"/>
        </a:solidFill>
      </dgm:spPr>
      <dgm:t>
        <a:bodyPr/>
        <a:lstStyle/>
        <a:p>
          <a:r>
            <a:rPr lang="en-US" dirty="0"/>
            <a:t>Define Policy Requirement</a:t>
          </a:r>
        </a:p>
      </dgm:t>
    </dgm:pt>
    <dgm:pt modelId="{3FE94267-AA45-45CE-A834-C42C1E12EFEC}" type="parTrans" cxnId="{76C11481-AFC1-481C-AC41-8155E768916B}">
      <dgm:prSet/>
      <dgm:spPr/>
      <dgm:t>
        <a:bodyPr/>
        <a:lstStyle/>
        <a:p>
          <a:endParaRPr lang="en-US"/>
        </a:p>
      </dgm:t>
    </dgm:pt>
    <dgm:pt modelId="{288317CC-596F-4285-8CA1-68C2C0097502}" type="sibTrans" cxnId="{76C11481-AFC1-481C-AC41-8155E768916B}">
      <dgm:prSet/>
      <dgm:spPr/>
      <dgm:t>
        <a:bodyPr/>
        <a:lstStyle/>
        <a:p>
          <a:endParaRPr lang="en-US"/>
        </a:p>
      </dgm:t>
    </dgm:pt>
    <dgm:pt modelId="{58E729A0-AD85-491B-AF3F-C64FB202A61B}">
      <dgm:prSet phldrT="[Text]"/>
      <dgm:spPr/>
      <dgm:t>
        <a:bodyPr/>
        <a:lstStyle/>
        <a:p>
          <a:r>
            <a:rPr lang="en-US" dirty="0"/>
            <a:t>Match Process to Policy</a:t>
          </a:r>
        </a:p>
      </dgm:t>
    </dgm:pt>
    <dgm:pt modelId="{05038A7F-6C28-4A09-8BD3-EC30851A0DD2}" type="parTrans" cxnId="{191CC066-0072-4D5C-A45E-71B4C7606871}">
      <dgm:prSet/>
      <dgm:spPr/>
      <dgm:t>
        <a:bodyPr/>
        <a:lstStyle/>
        <a:p>
          <a:endParaRPr lang="en-US"/>
        </a:p>
      </dgm:t>
    </dgm:pt>
    <dgm:pt modelId="{BB285164-3257-49A2-AF6F-E66F46871430}" type="sibTrans" cxnId="{191CC066-0072-4D5C-A45E-71B4C7606871}">
      <dgm:prSet/>
      <dgm:spPr/>
      <dgm:t>
        <a:bodyPr/>
        <a:lstStyle/>
        <a:p>
          <a:endParaRPr lang="en-US"/>
        </a:p>
      </dgm:t>
    </dgm:pt>
    <dgm:pt modelId="{76DFC868-361E-4A3C-9417-E664284DEF33}">
      <dgm:prSet phldrT="[Text]"/>
      <dgm:spPr/>
      <dgm:t>
        <a:bodyPr/>
        <a:lstStyle/>
        <a:p>
          <a:r>
            <a:rPr lang="en-US" dirty="0"/>
            <a:t>Standardize Process</a:t>
          </a:r>
        </a:p>
      </dgm:t>
    </dgm:pt>
    <dgm:pt modelId="{5897128C-AA4B-40B8-AD5E-198DADD75827}" type="parTrans" cxnId="{CFC1795B-3421-4AA3-99CD-0A2A9546F30C}">
      <dgm:prSet/>
      <dgm:spPr/>
      <dgm:t>
        <a:bodyPr/>
        <a:lstStyle/>
        <a:p>
          <a:endParaRPr lang="en-US"/>
        </a:p>
      </dgm:t>
    </dgm:pt>
    <dgm:pt modelId="{B7DF3DDC-5C73-4BB3-A585-8B1828368A35}" type="sibTrans" cxnId="{CFC1795B-3421-4AA3-99CD-0A2A9546F30C}">
      <dgm:prSet/>
      <dgm:spPr/>
      <dgm:t>
        <a:bodyPr/>
        <a:lstStyle/>
        <a:p>
          <a:endParaRPr lang="en-US"/>
        </a:p>
      </dgm:t>
    </dgm:pt>
    <dgm:pt modelId="{BC467082-3E4F-47EC-854E-DDC4034A5781}">
      <dgm:prSet phldrT="[Text]"/>
      <dgm:spPr>
        <a:solidFill>
          <a:srgbClr val="00B050"/>
        </a:solidFill>
      </dgm:spPr>
      <dgm:t>
        <a:bodyPr/>
        <a:lstStyle/>
        <a:p>
          <a:r>
            <a:rPr lang="en-US" dirty="0"/>
            <a:t>Release New Process AND Training</a:t>
          </a:r>
        </a:p>
      </dgm:t>
    </dgm:pt>
    <dgm:pt modelId="{9E2A39DE-DBB6-454C-8758-17C89951E223}" type="parTrans" cxnId="{B7DE9941-D997-4F1F-8ACA-1FB16F77E5AF}">
      <dgm:prSet/>
      <dgm:spPr/>
      <dgm:t>
        <a:bodyPr/>
        <a:lstStyle/>
        <a:p>
          <a:endParaRPr lang="en-US"/>
        </a:p>
      </dgm:t>
    </dgm:pt>
    <dgm:pt modelId="{75B69247-9C11-48C5-9C50-4CD302740FE0}" type="sibTrans" cxnId="{B7DE9941-D997-4F1F-8ACA-1FB16F77E5AF}">
      <dgm:prSet/>
      <dgm:spPr/>
      <dgm:t>
        <a:bodyPr/>
        <a:lstStyle/>
        <a:p>
          <a:endParaRPr lang="en-US"/>
        </a:p>
      </dgm:t>
    </dgm:pt>
    <dgm:pt modelId="{CBF01116-2652-4A53-A798-DBC1AD3681E2}" type="pres">
      <dgm:prSet presAssocID="{A66D0BCB-2DDC-42EE-A075-9547592D2DA6}" presName="Name0" presStyleCnt="0">
        <dgm:presLayoutVars>
          <dgm:dir/>
          <dgm:resizeHandles val="exact"/>
        </dgm:presLayoutVars>
      </dgm:prSet>
      <dgm:spPr/>
    </dgm:pt>
    <dgm:pt modelId="{D9C59E9E-70FA-4724-9935-3C9F5FC43DEA}" type="pres">
      <dgm:prSet presAssocID="{A66D0BCB-2DDC-42EE-A075-9547592D2DA6}" presName="cycle" presStyleCnt="0"/>
      <dgm:spPr/>
    </dgm:pt>
    <dgm:pt modelId="{10F18040-C3E9-499E-8071-67D5AF0CA9F9}" type="pres">
      <dgm:prSet presAssocID="{77A5D6F2-A000-4161-A2E3-781FE386EB5D}" presName="nodeFirstNode" presStyleLbl="node1" presStyleIdx="0" presStyleCnt="5">
        <dgm:presLayoutVars>
          <dgm:bulletEnabled val="1"/>
        </dgm:presLayoutVars>
      </dgm:prSet>
      <dgm:spPr/>
    </dgm:pt>
    <dgm:pt modelId="{2E06A5EF-C502-4789-A7A1-A6AD923A71B4}" type="pres">
      <dgm:prSet presAssocID="{685DD6D1-9E9E-4883-9F3B-21E7625AB24F}" presName="sibTransFirstNode" presStyleLbl="bgShp" presStyleIdx="0" presStyleCnt="1"/>
      <dgm:spPr/>
    </dgm:pt>
    <dgm:pt modelId="{49B29551-9F5F-4E1F-BB08-A01E72C2DE31}" type="pres">
      <dgm:prSet presAssocID="{957F8D33-2973-4DF5-A0C3-DB3DFA5416A2}" presName="nodeFollowingNodes" presStyleLbl="node1" presStyleIdx="1" presStyleCnt="5">
        <dgm:presLayoutVars>
          <dgm:bulletEnabled val="1"/>
        </dgm:presLayoutVars>
      </dgm:prSet>
      <dgm:spPr/>
    </dgm:pt>
    <dgm:pt modelId="{AA65E7A7-E3ED-48C1-A3A0-1300DFAED44F}" type="pres">
      <dgm:prSet presAssocID="{58E729A0-AD85-491B-AF3F-C64FB202A61B}" presName="nodeFollowingNodes" presStyleLbl="node1" presStyleIdx="2" presStyleCnt="5">
        <dgm:presLayoutVars>
          <dgm:bulletEnabled val="1"/>
        </dgm:presLayoutVars>
      </dgm:prSet>
      <dgm:spPr/>
    </dgm:pt>
    <dgm:pt modelId="{CE82C154-2C62-45A9-A030-4CD5F39A1D13}" type="pres">
      <dgm:prSet presAssocID="{76DFC868-361E-4A3C-9417-E664284DEF33}" presName="nodeFollowingNodes" presStyleLbl="node1" presStyleIdx="3" presStyleCnt="5">
        <dgm:presLayoutVars>
          <dgm:bulletEnabled val="1"/>
        </dgm:presLayoutVars>
      </dgm:prSet>
      <dgm:spPr/>
    </dgm:pt>
    <dgm:pt modelId="{FC99E546-2B5C-4752-9D8A-BE003D09BFE8}" type="pres">
      <dgm:prSet presAssocID="{BC467082-3E4F-47EC-854E-DDC4034A5781}" presName="nodeFollowingNodes" presStyleLbl="node1" presStyleIdx="4" presStyleCnt="5">
        <dgm:presLayoutVars>
          <dgm:bulletEnabled val="1"/>
        </dgm:presLayoutVars>
      </dgm:prSet>
      <dgm:spPr/>
    </dgm:pt>
  </dgm:ptLst>
  <dgm:cxnLst>
    <dgm:cxn modelId="{05887F30-E68A-47B9-850D-C4717B3B78FE}" srcId="{A66D0BCB-2DDC-42EE-A075-9547592D2DA6}" destId="{77A5D6F2-A000-4161-A2E3-781FE386EB5D}" srcOrd="0" destOrd="0" parTransId="{7F0E668E-A2EE-4F00-B8E6-5A2DAC4E7435}" sibTransId="{685DD6D1-9E9E-4883-9F3B-21E7625AB24F}"/>
    <dgm:cxn modelId="{BA03CB32-CD54-40BC-A0DA-575E73B6477A}" type="presOf" srcId="{957F8D33-2973-4DF5-A0C3-DB3DFA5416A2}" destId="{49B29551-9F5F-4E1F-BB08-A01E72C2DE31}" srcOrd="0" destOrd="0" presId="urn:microsoft.com/office/officeart/2005/8/layout/cycle3"/>
    <dgm:cxn modelId="{CFC1795B-3421-4AA3-99CD-0A2A9546F30C}" srcId="{A66D0BCB-2DDC-42EE-A075-9547592D2DA6}" destId="{76DFC868-361E-4A3C-9417-E664284DEF33}" srcOrd="3" destOrd="0" parTransId="{5897128C-AA4B-40B8-AD5E-198DADD75827}" sibTransId="{B7DF3DDC-5C73-4BB3-A585-8B1828368A35}"/>
    <dgm:cxn modelId="{B7DE9941-D997-4F1F-8ACA-1FB16F77E5AF}" srcId="{A66D0BCB-2DDC-42EE-A075-9547592D2DA6}" destId="{BC467082-3E4F-47EC-854E-DDC4034A5781}" srcOrd="4" destOrd="0" parTransId="{9E2A39DE-DBB6-454C-8758-17C89951E223}" sibTransId="{75B69247-9C11-48C5-9C50-4CD302740FE0}"/>
    <dgm:cxn modelId="{39623162-363A-433C-9F1D-E302E2C8D049}" type="presOf" srcId="{76DFC868-361E-4A3C-9417-E664284DEF33}" destId="{CE82C154-2C62-45A9-A030-4CD5F39A1D13}" srcOrd="0" destOrd="0" presId="urn:microsoft.com/office/officeart/2005/8/layout/cycle3"/>
    <dgm:cxn modelId="{191CC066-0072-4D5C-A45E-71B4C7606871}" srcId="{A66D0BCB-2DDC-42EE-A075-9547592D2DA6}" destId="{58E729A0-AD85-491B-AF3F-C64FB202A61B}" srcOrd="2" destOrd="0" parTransId="{05038A7F-6C28-4A09-8BD3-EC30851A0DD2}" sibTransId="{BB285164-3257-49A2-AF6F-E66F46871430}"/>
    <dgm:cxn modelId="{CB4BE75A-87A2-4CB4-811E-C37337B33F5C}" type="presOf" srcId="{BC467082-3E4F-47EC-854E-DDC4034A5781}" destId="{FC99E546-2B5C-4752-9D8A-BE003D09BFE8}" srcOrd="0" destOrd="0" presId="urn:microsoft.com/office/officeart/2005/8/layout/cycle3"/>
    <dgm:cxn modelId="{76C11481-AFC1-481C-AC41-8155E768916B}" srcId="{A66D0BCB-2DDC-42EE-A075-9547592D2DA6}" destId="{957F8D33-2973-4DF5-A0C3-DB3DFA5416A2}" srcOrd="1" destOrd="0" parTransId="{3FE94267-AA45-45CE-A834-C42C1E12EFEC}" sibTransId="{288317CC-596F-4285-8CA1-68C2C0097502}"/>
    <dgm:cxn modelId="{F7131B98-50A9-4245-B65E-E2E4B8D304C4}" type="presOf" srcId="{685DD6D1-9E9E-4883-9F3B-21E7625AB24F}" destId="{2E06A5EF-C502-4789-A7A1-A6AD923A71B4}" srcOrd="0" destOrd="0" presId="urn:microsoft.com/office/officeart/2005/8/layout/cycle3"/>
    <dgm:cxn modelId="{FF3801AB-5D5D-41A7-9B90-92F5E6016211}" type="presOf" srcId="{A66D0BCB-2DDC-42EE-A075-9547592D2DA6}" destId="{CBF01116-2652-4A53-A798-DBC1AD3681E2}" srcOrd="0" destOrd="0" presId="urn:microsoft.com/office/officeart/2005/8/layout/cycle3"/>
    <dgm:cxn modelId="{EA07B1D8-6108-426E-82A3-053D9C9249AE}" type="presOf" srcId="{77A5D6F2-A000-4161-A2E3-781FE386EB5D}" destId="{10F18040-C3E9-499E-8071-67D5AF0CA9F9}" srcOrd="0" destOrd="0" presId="urn:microsoft.com/office/officeart/2005/8/layout/cycle3"/>
    <dgm:cxn modelId="{6F7E08D9-08F6-44DC-8EFC-93F30A4C842A}" type="presOf" srcId="{58E729A0-AD85-491B-AF3F-C64FB202A61B}" destId="{AA65E7A7-E3ED-48C1-A3A0-1300DFAED44F}" srcOrd="0" destOrd="0" presId="urn:microsoft.com/office/officeart/2005/8/layout/cycle3"/>
    <dgm:cxn modelId="{FB72E52F-92C5-453D-8DA0-5F2D5823D42C}" type="presParOf" srcId="{CBF01116-2652-4A53-A798-DBC1AD3681E2}" destId="{D9C59E9E-70FA-4724-9935-3C9F5FC43DEA}" srcOrd="0" destOrd="0" presId="urn:microsoft.com/office/officeart/2005/8/layout/cycle3"/>
    <dgm:cxn modelId="{D887B99C-3E46-422A-9D47-9BEEAB7F6D2B}" type="presParOf" srcId="{D9C59E9E-70FA-4724-9935-3C9F5FC43DEA}" destId="{10F18040-C3E9-499E-8071-67D5AF0CA9F9}" srcOrd="0" destOrd="0" presId="urn:microsoft.com/office/officeart/2005/8/layout/cycle3"/>
    <dgm:cxn modelId="{6FDCF2AB-12F8-463F-BDDE-69BAB33CF5BD}" type="presParOf" srcId="{D9C59E9E-70FA-4724-9935-3C9F5FC43DEA}" destId="{2E06A5EF-C502-4789-A7A1-A6AD923A71B4}" srcOrd="1" destOrd="0" presId="urn:microsoft.com/office/officeart/2005/8/layout/cycle3"/>
    <dgm:cxn modelId="{582E0E73-1BC5-4462-9A87-968876734F1C}" type="presParOf" srcId="{D9C59E9E-70FA-4724-9935-3C9F5FC43DEA}" destId="{49B29551-9F5F-4E1F-BB08-A01E72C2DE31}" srcOrd="2" destOrd="0" presId="urn:microsoft.com/office/officeart/2005/8/layout/cycle3"/>
    <dgm:cxn modelId="{64346D6A-7618-44D7-A51A-9E4CA6441BAD}" type="presParOf" srcId="{D9C59E9E-70FA-4724-9935-3C9F5FC43DEA}" destId="{AA65E7A7-E3ED-48C1-A3A0-1300DFAED44F}" srcOrd="3" destOrd="0" presId="urn:microsoft.com/office/officeart/2005/8/layout/cycle3"/>
    <dgm:cxn modelId="{15DCA8BA-514E-408A-B0DA-69B73A852B87}" type="presParOf" srcId="{D9C59E9E-70FA-4724-9935-3C9F5FC43DEA}" destId="{CE82C154-2C62-45A9-A030-4CD5F39A1D13}" srcOrd="4" destOrd="0" presId="urn:microsoft.com/office/officeart/2005/8/layout/cycle3"/>
    <dgm:cxn modelId="{A95C3264-BC15-44E2-9639-899D6C9FA5FF}" type="presParOf" srcId="{D9C59E9E-70FA-4724-9935-3C9F5FC43DEA}" destId="{FC99E546-2B5C-4752-9D8A-BE003D09BFE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7DEC7-45AC-40D5-A88F-FAA180E98C0D}">
      <dsp:nvSpPr>
        <dsp:cNvPr id="0" name=""/>
        <dsp:cNvSpPr/>
      </dsp:nvSpPr>
      <dsp:spPr>
        <a:xfrm>
          <a:off x="0" y="551139"/>
          <a:ext cx="6096000" cy="887809"/>
        </a:xfrm>
        <a:prstGeom prst="rightArrow">
          <a:avLst>
            <a:gd name="adj1" fmla="val 50000"/>
            <a:gd name="adj2" fmla="val 5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40" numCol="1" spcCol="1270" anchor="ctr" anchorCtr="0">
          <a:noAutofit/>
        </a:bodyPr>
        <a:lstStyle/>
        <a:p>
          <a:pPr marL="0" lvl="0" indent="0" algn="l" defTabSz="755650">
            <a:lnSpc>
              <a:spcPct val="90000"/>
            </a:lnSpc>
            <a:spcBef>
              <a:spcPct val="0"/>
            </a:spcBef>
            <a:spcAft>
              <a:spcPct val="35000"/>
            </a:spcAft>
            <a:buNone/>
          </a:pPr>
          <a:r>
            <a:rPr lang="en-US" sz="1700" b="1" kern="1200" dirty="0"/>
            <a:t>Policies &amp; Regulations</a:t>
          </a:r>
        </a:p>
      </dsp:txBody>
      <dsp:txXfrm>
        <a:off x="0" y="773091"/>
        <a:ext cx="5874048" cy="443905"/>
      </dsp:txXfrm>
    </dsp:sp>
    <dsp:sp modelId="{013FA194-9939-47B3-9D81-4C2C593B3B4E}">
      <dsp:nvSpPr>
        <dsp:cNvPr id="0" name=""/>
        <dsp:cNvSpPr/>
      </dsp:nvSpPr>
      <dsp:spPr>
        <a:xfrm>
          <a:off x="0" y="1235768"/>
          <a:ext cx="1877568" cy="1710248"/>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Rules</a:t>
          </a:r>
        </a:p>
        <a:p>
          <a:pPr marL="0" lvl="0" indent="0" algn="l" defTabSz="755650">
            <a:lnSpc>
              <a:spcPct val="90000"/>
            </a:lnSpc>
            <a:spcBef>
              <a:spcPct val="0"/>
            </a:spcBef>
            <a:spcAft>
              <a:spcPct val="35000"/>
            </a:spcAft>
            <a:buNone/>
          </a:pPr>
          <a:r>
            <a:rPr lang="en-US" sz="1700" kern="1200" dirty="0"/>
            <a:t>Interpretations</a:t>
          </a:r>
        </a:p>
        <a:p>
          <a:pPr marL="0" lvl="0" indent="0" algn="l" defTabSz="755650">
            <a:lnSpc>
              <a:spcPct val="90000"/>
            </a:lnSpc>
            <a:spcBef>
              <a:spcPct val="0"/>
            </a:spcBef>
            <a:spcAft>
              <a:spcPct val="35000"/>
            </a:spcAft>
            <a:buNone/>
          </a:pPr>
          <a:r>
            <a:rPr lang="en-US" sz="1700" kern="1200" dirty="0"/>
            <a:t>Exceptions</a:t>
          </a:r>
        </a:p>
      </dsp:txBody>
      <dsp:txXfrm>
        <a:off x="0" y="1235768"/>
        <a:ext cx="1877568" cy="1710248"/>
      </dsp:txXfrm>
    </dsp:sp>
    <dsp:sp modelId="{F28268E4-5323-425C-995E-25159CABF2D7}">
      <dsp:nvSpPr>
        <dsp:cNvPr id="0" name=""/>
        <dsp:cNvSpPr/>
      </dsp:nvSpPr>
      <dsp:spPr>
        <a:xfrm>
          <a:off x="1877568" y="847075"/>
          <a:ext cx="4218432" cy="88780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40" numCol="1" spcCol="1270" anchor="ctr" anchorCtr="0">
          <a:noAutofit/>
        </a:bodyPr>
        <a:lstStyle/>
        <a:p>
          <a:pPr marL="0" lvl="0" indent="0" algn="l" defTabSz="755650">
            <a:lnSpc>
              <a:spcPct val="90000"/>
            </a:lnSpc>
            <a:spcBef>
              <a:spcPct val="0"/>
            </a:spcBef>
            <a:spcAft>
              <a:spcPct val="35000"/>
            </a:spcAft>
            <a:buNone/>
          </a:pPr>
          <a:r>
            <a:rPr lang="en-US" sz="1700" b="1" kern="1200" dirty="0"/>
            <a:t>Processes &amp; Procedures</a:t>
          </a:r>
        </a:p>
      </dsp:txBody>
      <dsp:txXfrm>
        <a:off x="1877568" y="1069027"/>
        <a:ext cx="3996480" cy="443905"/>
      </dsp:txXfrm>
    </dsp:sp>
    <dsp:sp modelId="{E3EE50A4-1136-4AFB-8B55-B18FC31AFADF}">
      <dsp:nvSpPr>
        <dsp:cNvPr id="0" name=""/>
        <dsp:cNvSpPr/>
      </dsp:nvSpPr>
      <dsp:spPr>
        <a:xfrm>
          <a:off x="1877568" y="1531705"/>
          <a:ext cx="1877568" cy="17102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Tasks</a:t>
          </a:r>
        </a:p>
        <a:p>
          <a:pPr marL="0" lvl="0" indent="0" algn="l" defTabSz="755650">
            <a:lnSpc>
              <a:spcPct val="90000"/>
            </a:lnSpc>
            <a:spcBef>
              <a:spcPct val="0"/>
            </a:spcBef>
            <a:spcAft>
              <a:spcPct val="35000"/>
            </a:spcAft>
            <a:buNone/>
          </a:pPr>
          <a:r>
            <a:rPr lang="en-US" sz="1700" kern="1200" dirty="0"/>
            <a:t>Tools</a:t>
          </a:r>
        </a:p>
        <a:p>
          <a:pPr marL="0" lvl="0" indent="0" algn="l" defTabSz="755650">
            <a:lnSpc>
              <a:spcPct val="90000"/>
            </a:lnSpc>
            <a:spcBef>
              <a:spcPct val="0"/>
            </a:spcBef>
            <a:spcAft>
              <a:spcPct val="35000"/>
            </a:spcAft>
            <a:buNone/>
          </a:pPr>
          <a:r>
            <a:rPr lang="en-US" sz="1700" kern="1200"/>
            <a:t>Workflows</a:t>
          </a:r>
          <a:endParaRPr lang="en-US" sz="1700" kern="1200" dirty="0"/>
        </a:p>
      </dsp:txBody>
      <dsp:txXfrm>
        <a:off x="1877568" y="1531705"/>
        <a:ext cx="1877568" cy="1710248"/>
      </dsp:txXfrm>
    </dsp:sp>
    <dsp:sp modelId="{B4261379-303C-4F94-B70D-50B244FA6FED}">
      <dsp:nvSpPr>
        <dsp:cNvPr id="0" name=""/>
        <dsp:cNvSpPr/>
      </dsp:nvSpPr>
      <dsp:spPr>
        <a:xfrm>
          <a:off x="3755136" y="1143012"/>
          <a:ext cx="2340864" cy="887809"/>
        </a:xfrm>
        <a:prstGeom prst="rightArrow">
          <a:avLst>
            <a:gd name="adj1" fmla="val 50000"/>
            <a:gd name="adj2" fmla="val 5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40" numCol="1" spcCol="1270" anchor="ctr" anchorCtr="0">
          <a:noAutofit/>
        </a:bodyPr>
        <a:lstStyle/>
        <a:p>
          <a:pPr marL="0" lvl="0" indent="0" algn="l" defTabSz="755650">
            <a:lnSpc>
              <a:spcPct val="90000"/>
            </a:lnSpc>
            <a:spcBef>
              <a:spcPct val="0"/>
            </a:spcBef>
            <a:spcAft>
              <a:spcPct val="35000"/>
            </a:spcAft>
            <a:buNone/>
          </a:pPr>
          <a:r>
            <a:rPr lang="en-US" sz="1700" b="1" kern="1200" dirty="0"/>
            <a:t>Effective Training</a:t>
          </a:r>
        </a:p>
      </dsp:txBody>
      <dsp:txXfrm>
        <a:off x="3755136" y="1364964"/>
        <a:ext cx="2118912" cy="443905"/>
      </dsp:txXfrm>
    </dsp:sp>
    <dsp:sp modelId="{DFCEB5CE-99F0-4367-A5C9-CC6128701989}">
      <dsp:nvSpPr>
        <dsp:cNvPr id="0" name=""/>
        <dsp:cNvSpPr/>
      </dsp:nvSpPr>
      <dsp:spPr>
        <a:xfrm>
          <a:off x="3755136" y="1827641"/>
          <a:ext cx="1877568" cy="168521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Guides</a:t>
          </a:r>
        </a:p>
        <a:p>
          <a:pPr marL="0" lvl="0" indent="0" algn="l" defTabSz="755650">
            <a:lnSpc>
              <a:spcPct val="90000"/>
            </a:lnSpc>
            <a:spcBef>
              <a:spcPct val="0"/>
            </a:spcBef>
            <a:spcAft>
              <a:spcPct val="35000"/>
            </a:spcAft>
            <a:buNone/>
          </a:pPr>
          <a:r>
            <a:rPr lang="en-US" sz="1700" kern="1200" dirty="0"/>
            <a:t>Slides</a:t>
          </a:r>
        </a:p>
        <a:p>
          <a:pPr marL="0" lvl="0" indent="0" algn="l" defTabSz="755650">
            <a:lnSpc>
              <a:spcPct val="90000"/>
            </a:lnSpc>
            <a:spcBef>
              <a:spcPct val="0"/>
            </a:spcBef>
            <a:spcAft>
              <a:spcPct val="35000"/>
            </a:spcAft>
            <a:buNone/>
          </a:pPr>
          <a:r>
            <a:rPr lang="en-US" sz="1700" kern="1200" dirty="0"/>
            <a:t>Videos</a:t>
          </a:r>
        </a:p>
      </dsp:txBody>
      <dsp:txXfrm>
        <a:off x="3755136" y="1827641"/>
        <a:ext cx="1877568" cy="1685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6A5EF-C502-4789-A7A1-A6AD923A71B4}">
      <dsp:nvSpPr>
        <dsp:cNvPr id="0" name=""/>
        <dsp:cNvSpPr/>
      </dsp:nvSpPr>
      <dsp:spPr>
        <a:xfrm>
          <a:off x="562710" y="-15370"/>
          <a:ext cx="3239314" cy="3239314"/>
        </a:xfrm>
        <a:prstGeom prst="circularArrow">
          <a:avLst>
            <a:gd name="adj1" fmla="val 5544"/>
            <a:gd name="adj2" fmla="val 330680"/>
            <a:gd name="adj3" fmla="val 13884900"/>
            <a:gd name="adj4" fmla="val 17319993"/>
            <a:gd name="adj5" fmla="val 5757"/>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10F18040-C3E9-499E-8071-67D5AF0CA9F9}">
      <dsp:nvSpPr>
        <dsp:cNvPr id="0" name=""/>
        <dsp:cNvSpPr/>
      </dsp:nvSpPr>
      <dsp:spPr>
        <a:xfrm>
          <a:off x="1459884" y="1307"/>
          <a:ext cx="1444966" cy="722483"/>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New Training Need</a:t>
          </a:r>
        </a:p>
      </dsp:txBody>
      <dsp:txXfrm>
        <a:off x="1495153" y="36576"/>
        <a:ext cx="1374428" cy="651945"/>
      </dsp:txXfrm>
    </dsp:sp>
    <dsp:sp modelId="{49B29551-9F5F-4E1F-BB08-A01E72C2DE31}">
      <dsp:nvSpPr>
        <dsp:cNvPr id="0" name=""/>
        <dsp:cNvSpPr/>
      </dsp:nvSpPr>
      <dsp:spPr>
        <a:xfrm>
          <a:off x="2773646" y="955811"/>
          <a:ext cx="1444966" cy="72248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Define Policy Requirement</a:t>
          </a:r>
        </a:p>
      </dsp:txBody>
      <dsp:txXfrm>
        <a:off x="2808915" y="991080"/>
        <a:ext cx="1374428" cy="651945"/>
      </dsp:txXfrm>
    </dsp:sp>
    <dsp:sp modelId="{AA65E7A7-E3ED-48C1-A3A0-1300DFAED44F}">
      <dsp:nvSpPr>
        <dsp:cNvPr id="0" name=""/>
        <dsp:cNvSpPr/>
      </dsp:nvSpPr>
      <dsp:spPr>
        <a:xfrm>
          <a:off x="2271834" y="2500230"/>
          <a:ext cx="1444966" cy="722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Match Process to Policy</a:t>
          </a:r>
        </a:p>
      </dsp:txBody>
      <dsp:txXfrm>
        <a:off x="2307103" y="2535499"/>
        <a:ext cx="1374428" cy="651945"/>
      </dsp:txXfrm>
    </dsp:sp>
    <dsp:sp modelId="{CE82C154-2C62-45A9-A030-4CD5F39A1D13}">
      <dsp:nvSpPr>
        <dsp:cNvPr id="0" name=""/>
        <dsp:cNvSpPr/>
      </dsp:nvSpPr>
      <dsp:spPr>
        <a:xfrm>
          <a:off x="647935" y="2500230"/>
          <a:ext cx="1444966" cy="722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Standardize Process</a:t>
          </a:r>
        </a:p>
      </dsp:txBody>
      <dsp:txXfrm>
        <a:off x="683204" y="2535499"/>
        <a:ext cx="1374428" cy="651945"/>
      </dsp:txXfrm>
    </dsp:sp>
    <dsp:sp modelId="{FC99E546-2B5C-4752-9D8A-BE003D09BFE8}">
      <dsp:nvSpPr>
        <dsp:cNvPr id="0" name=""/>
        <dsp:cNvSpPr/>
      </dsp:nvSpPr>
      <dsp:spPr>
        <a:xfrm>
          <a:off x="146123" y="955811"/>
          <a:ext cx="1444966" cy="722483"/>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Release New Process AND Training</a:t>
          </a:r>
        </a:p>
      </dsp:txBody>
      <dsp:txXfrm>
        <a:off x="181392" y="991080"/>
        <a:ext cx="1374428" cy="65194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888F4F-1412-824B-A202-D79C5344ADDC}" type="datetimeFigureOut">
              <a:rPr lang="en-US" smtClean="0"/>
              <a:t>4/18/2022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9761C8-F936-524B-A810-0AD64A8EEAFD}" type="slidenum">
              <a:rPr lang="en-US" smtClean="0"/>
              <a:t>‹#›</a:t>
            </a:fld>
            <a:endParaRPr lang="en-US"/>
          </a:p>
        </p:txBody>
      </p:sp>
    </p:spTree>
    <p:extLst>
      <p:ext uri="{BB962C8B-B14F-4D97-AF65-F5344CB8AC3E}">
        <p14:creationId xmlns:p14="http://schemas.microsoft.com/office/powerpoint/2010/main" val="4128451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7538D-95DD-2D49-9253-544EBD8276A3}" type="datetimeFigureOut">
              <a:rPr lang="en-US" smtClean="0"/>
              <a:t>4/18/2022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AA932-F083-F247-A2B8-A9CB1EBC9901}" type="slidenum">
              <a:rPr lang="en-US" smtClean="0"/>
              <a:t>‹#›</a:t>
            </a:fld>
            <a:endParaRPr lang="en-US"/>
          </a:p>
        </p:txBody>
      </p:sp>
    </p:spTree>
    <p:extLst>
      <p:ext uri="{BB962C8B-B14F-4D97-AF65-F5344CB8AC3E}">
        <p14:creationId xmlns:p14="http://schemas.microsoft.com/office/powerpoint/2010/main" val="38807589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Hopefully by now, you've heard of the FM Resource Training Center that was established in 2019 to help standardize FM training across the Air Force. During our journey, we discovered that standardizing training is much more difficult than it appears; it's actually the final step in a several-step process. Consider this: how can we standardize training if our processes aren't the same? And how can we standardize processes when we don't have best practices? Come watch and learn how the RTC is adopting new ideas to help align our processes and, ultimately, provide valuable training content to FMers everywhere.</a:t>
            </a:r>
          </a:p>
        </p:txBody>
      </p:sp>
      <p:sp>
        <p:nvSpPr>
          <p:cNvPr id="4" name="Slide Number Placeholder 3"/>
          <p:cNvSpPr>
            <a:spLocks noGrp="1"/>
          </p:cNvSpPr>
          <p:nvPr>
            <p:ph type="sldNum" sz="quarter" idx="10"/>
          </p:nvPr>
        </p:nvSpPr>
        <p:spPr/>
        <p:txBody>
          <a:bodyPr/>
          <a:lstStyle/>
          <a:p>
            <a:fld id="{AA5AA932-F083-F247-A2B8-A9CB1EBC9901}" type="slidenum">
              <a:rPr lang="en-US" smtClean="0"/>
              <a:t>1</a:t>
            </a:fld>
            <a:endParaRPr lang="en-US"/>
          </a:p>
        </p:txBody>
      </p:sp>
    </p:spTree>
    <p:extLst>
      <p:ext uri="{BB962C8B-B14F-4D97-AF65-F5344CB8AC3E}">
        <p14:creationId xmlns:p14="http://schemas.microsoft.com/office/powerpoint/2010/main" val="216205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AA932-F083-F247-A2B8-A9CB1EBC9901}" type="slidenum">
              <a:rPr lang="en-US" smtClean="0"/>
              <a:t>2</a:t>
            </a:fld>
            <a:endParaRPr lang="en-US"/>
          </a:p>
        </p:txBody>
      </p:sp>
    </p:spTree>
    <p:extLst>
      <p:ext uri="{BB962C8B-B14F-4D97-AF65-F5344CB8AC3E}">
        <p14:creationId xmlns:p14="http://schemas.microsoft.com/office/powerpoint/2010/main" val="4395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Spaethe</a:t>
            </a:r>
            <a:r>
              <a:rPr lang="en-US"/>
              <a:t> </a:t>
            </a:r>
            <a:r>
              <a:rPr lang="en-US" dirty="0"/>
              <a:t>– Training </a:t>
            </a:r>
            <a:r>
              <a:rPr lang="en-US"/>
              <a:t>Tool</a:t>
            </a:r>
          </a:p>
        </p:txBody>
      </p:sp>
      <p:sp>
        <p:nvSpPr>
          <p:cNvPr id="4" name="Slide Number Placeholder 3"/>
          <p:cNvSpPr>
            <a:spLocks noGrp="1"/>
          </p:cNvSpPr>
          <p:nvPr>
            <p:ph type="sldNum" sz="quarter" idx="10"/>
          </p:nvPr>
        </p:nvSpPr>
        <p:spPr/>
        <p:txBody>
          <a:bodyPr/>
          <a:lstStyle/>
          <a:p>
            <a:fld id="{AA5AA932-F083-F247-A2B8-A9CB1EBC9901}" type="slidenum">
              <a:rPr lang="en-US" smtClean="0"/>
              <a:t>8</a:t>
            </a:fld>
            <a:endParaRPr lang="en-US"/>
          </a:p>
        </p:txBody>
      </p:sp>
    </p:spTree>
    <p:extLst>
      <p:ext uri="{BB962C8B-B14F-4D97-AF65-F5344CB8AC3E}">
        <p14:creationId xmlns:p14="http://schemas.microsoft.com/office/powerpoint/2010/main" val="167754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has</a:t>
            </a:r>
            <a:r>
              <a:rPr lang="en-US" baseline="0" dirty="0"/>
              <a:t> the greatest likelihood of overlapping into the red and purple categories, as it explains how a change in technology or process affects an FM task or day-to-day operations</a:t>
            </a:r>
            <a:endParaRPr lang="en-US" dirty="0"/>
          </a:p>
        </p:txBody>
      </p:sp>
      <p:sp>
        <p:nvSpPr>
          <p:cNvPr id="4" name="Slide Number Placeholder 3"/>
          <p:cNvSpPr>
            <a:spLocks noGrp="1"/>
          </p:cNvSpPr>
          <p:nvPr>
            <p:ph type="sldNum" sz="quarter" idx="10"/>
          </p:nvPr>
        </p:nvSpPr>
        <p:spPr/>
        <p:txBody>
          <a:bodyPr/>
          <a:lstStyle/>
          <a:p>
            <a:fld id="{AA5AA932-F083-F247-A2B8-A9CB1EBC9901}" type="slidenum">
              <a:rPr lang="en-US" smtClean="0"/>
              <a:t>10</a:t>
            </a:fld>
            <a:endParaRPr lang="en-US"/>
          </a:p>
        </p:txBody>
      </p:sp>
    </p:spTree>
    <p:extLst>
      <p:ext uri="{BB962C8B-B14F-4D97-AF65-F5344CB8AC3E}">
        <p14:creationId xmlns:p14="http://schemas.microsoft.com/office/powerpoint/2010/main" val="406535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AA932-F083-F247-A2B8-A9CB1EBC9901}" type="slidenum">
              <a:rPr lang="en-US" smtClean="0"/>
              <a:t>11</a:t>
            </a:fld>
            <a:endParaRPr lang="en-US"/>
          </a:p>
        </p:txBody>
      </p:sp>
    </p:spTree>
    <p:extLst>
      <p:ext uri="{BB962C8B-B14F-4D97-AF65-F5344CB8AC3E}">
        <p14:creationId xmlns:p14="http://schemas.microsoft.com/office/powerpoint/2010/main" val="268646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AA932-F083-F247-A2B8-A9CB1EBC9901}" type="slidenum">
              <a:rPr lang="en-US" smtClean="0"/>
              <a:t>12</a:t>
            </a:fld>
            <a:endParaRPr lang="en-US"/>
          </a:p>
        </p:txBody>
      </p:sp>
    </p:spTree>
    <p:extLst>
      <p:ext uri="{BB962C8B-B14F-4D97-AF65-F5344CB8AC3E}">
        <p14:creationId xmlns:p14="http://schemas.microsoft.com/office/powerpoint/2010/main" val="1903701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756785" y="2252046"/>
            <a:ext cx="4996995" cy="1538903"/>
          </a:xfrm>
        </p:spPr>
        <p:txBody>
          <a:bodyPr/>
          <a:lstStyle>
            <a:lvl1pPr marL="0" indent="0">
              <a:buNone/>
              <a:defRPr/>
            </a:lvl1pPr>
          </a:lstStyle>
          <a:p>
            <a:r>
              <a:rPr lang="en-US" sz="2000">
                <a:solidFill>
                  <a:schemeClr val="bg1"/>
                </a:solidFill>
                <a:latin typeface="Arial"/>
                <a:cs typeface="Arial"/>
              </a:rPr>
              <a:t>Rank, Name</a:t>
            </a:r>
          </a:p>
          <a:p>
            <a:r>
              <a:rPr lang="en-US" sz="2000">
                <a:solidFill>
                  <a:schemeClr val="bg1"/>
                </a:solidFill>
                <a:latin typeface="Arial"/>
                <a:cs typeface="Arial"/>
              </a:rPr>
              <a:t>Office Symbol</a:t>
            </a:r>
          </a:p>
          <a:p>
            <a:r>
              <a:rPr lang="en-US" sz="2000">
                <a:solidFill>
                  <a:schemeClr val="bg1"/>
                </a:solidFill>
                <a:latin typeface="Arial"/>
                <a:cs typeface="Arial"/>
              </a:rPr>
              <a:t>Date of Briefing</a:t>
            </a:r>
          </a:p>
          <a:p>
            <a:r>
              <a:rPr lang="en-US" sz="2000">
                <a:solidFill>
                  <a:schemeClr val="bg1"/>
                </a:solidFill>
                <a:latin typeface="Arial"/>
                <a:cs typeface="Arial"/>
              </a:rPr>
              <a:t>Version # </a:t>
            </a:r>
          </a:p>
        </p:txBody>
      </p:sp>
      <p:sp>
        <p:nvSpPr>
          <p:cNvPr id="2" name="Title 1"/>
          <p:cNvSpPr>
            <a:spLocks noGrp="1"/>
          </p:cNvSpPr>
          <p:nvPr>
            <p:ph type="title"/>
          </p:nvPr>
        </p:nvSpPr>
        <p:spPr>
          <a:xfrm>
            <a:off x="756785" y="1428750"/>
            <a:ext cx="6855958" cy="600150"/>
          </a:xfrm>
        </p:spPr>
        <p:txBody>
          <a:bodyPr>
            <a:noAutofit/>
          </a:bodyPr>
          <a:lstStyle>
            <a:lvl1pPr>
              <a:defRPr sz="3800" b="0">
                <a:solidFill>
                  <a:schemeClr val="bg1"/>
                </a:solidFill>
              </a:defRPr>
            </a:lvl1pPr>
          </a:lstStyle>
          <a:p>
            <a:r>
              <a:rPr lang="en-US"/>
              <a:t>Click to edit Master title style</a:t>
            </a:r>
          </a:p>
        </p:txBody>
      </p:sp>
    </p:spTree>
    <p:extLst>
      <p:ext uri="{BB962C8B-B14F-4D97-AF65-F5344CB8AC3E}">
        <p14:creationId xmlns:p14="http://schemas.microsoft.com/office/powerpoint/2010/main" val="46576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1381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9906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201712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49180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178644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41300"/>
            <a:ext cx="7886700" cy="993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1985322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334266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41300"/>
            <a:ext cx="7886700" cy="993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2103972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8" name="Footer Placeholder 7"/>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158418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41300"/>
            <a:ext cx="7886700" cy="993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4" name="Footer Placeholder 3"/>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3188740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3" name="Footer Placeholder 2"/>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152910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413227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2982409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122620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41300"/>
            <a:ext cx="7886700" cy="993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3669509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1BDDACD8-E51B-408E-BEFB-7E5E7A4AB431}" type="datetimeFigureOut">
              <a:rPr lang="en-US" smtClean="0"/>
              <a:t>4/18/2022</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9354CA1F-0CE8-46A8-A75D-48416C047B8E}" type="slidenum">
              <a:rPr lang="en-US" smtClean="0"/>
              <a:t>‹#›</a:t>
            </a:fld>
            <a:endParaRPr lang="en-US"/>
          </a:p>
        </p:txBody>
      </p:sp>
    </p:spTree>
    <p:extLst>
      <p:ext uri="{BB962C8B-B14F-4D97-AF65-F5344CB8AC3E}">
        <p14:creationId xmlns:p14="http://schemas.microsoft.com/office/powerpoint/2010/main" val="164195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05176"/>
            <a:ext cx="7772400" cy="1021556"/>
          </a:xfrm>
        </p:spPr>
        <p:txBody>
          <a:bodyPr anchor="t">
            <a:noAutofit/>
          </a:bodyPr>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685800"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191805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403675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103450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339253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202711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707389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76326"/>
            <a:ext cx="5111750" cy="3518297"/>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140248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160376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06755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52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6" name="Slide Number Placeholder 5"/>
          <p:cNvSpPr>
            <a:spLocks noGrp="1"/>
          </p:cNvSpPr>
          <p:nvPr>
            <p:ph type="sldNum" sz="quarter" idx="4"/>
          </p:nvPr>
        </p:nvSpPr>
        <p:spPr>
          <a:xfrm>
            <a:off x="6823075" y="4826794"/>
            <a:ext cx="2133600" cy="273844"/>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5A203BF4-68F7-904F-B24D-ABFFD4FAAE29}" type="slidenum">
              <a:rPr lang="en-US" smtClean="0"/>
              <a:pPr/>
              <a:t>‹#›</a:t>
            </a:fld>
            <a:endParaRPr lang="en-US"/>
          </a:p>
        </p:txBody>
      </p:sp>
      <p:sp>
        <p:nvSpPr>
          <p:cNvPr id="4" name="TextBox 3"/>
          <p:cNvSpPr txBox="1"/>
          <p:nvPr userDrawn="1"/>
        </p:nvSpPr>
        <p:spPr>
          <a:xfrm>
            <a:off x="113555" y="4857750"/>
            <a:ext cx="1715245" cy="230832"/>
          </a:xfrm>
          <a:prstGeom prst="rect">
            <a:avLst/>
          </a:prstGeom>
          <a:noFill/>
        </p:spPr>
        <p:txBody>
          <a:bodyPr wrap="square" rtlCol="0">
            <a:spAutoFit/>
          </a:bodyPr>
          <a:lstStyle/>
          <a:p>
            <a:pPr algn="ctr"/>
            <a:r>
              <a:rPr lang="en-US" sz="900">
                <a:solidFill>
                  <a:srgbClr val="008000"/>
                </a:solidFill>
                <a:latin typeface="Arial"/>
                <a:cs typeface="Arial"/>
              </a:rPr>
              <a:t>UNCLASSIFIED</a:t>
            </a:r>
          </a:p>
        </p:txBody>
      </p:sp>
    </p:spTree>
    <p:extLst>
      <p:ext uri="{BB962C8B-B14F-4D97-AF65-F5344CB8AC3E}">
        <p14:creationId xmlns:p14="http://schemas.microsoft.com/office/powerpoint/2010/main" val="325056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457200" rtl="0" eaLnBrk="1" latinLnBrk="0" hangingPunct="1">
        <a:spcBef>
          <a:spcPct val="0"/>
        </a:spcBef>
        <a:buNone/>
        <a:defRPr sz="3600" b="1" kern="1200">
          <a:solidFill>
            <a:srgbClr val="1D3347"/>
          </a:solidFill>
          <a:latin typeface="Arial"/>
          <a:ea typeface="+mj-ea"/>
          <a:cs typeface="Arial"/>
        </a:defRPr>
      </a:lvl1pPr>
    </p:titleStyle>
    <p:bodyStyle>
      <a:lvl1pPr marL="342900" indent="-342900" algn="l" defTabSz="457200"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1pPr>
      <a:lvl2pPr marL="800100" indent="-342900" algn="l" defTabSz="457200"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2pPr>
      <a:lvl3pPr marL="1257300" indent="-342900" algn="l" defTabSz="457200"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3pPr>
      <a:lvl4pPr marL="1714500" indent="-342900" algn="l" defTabSz="457200"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4pPr>
      <a:lvl5pPr marL="2171700" indent="-342900" algn="l" defTabSz="457200"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86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5410200" y="3181350"/>
            <a:ext cx="3352800" cy="1236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900">
              <a:solidFill>
                <a:schemeClr val="bg1">
                  <a:lumMod val="95000"/>
                </a:schemeClr>
              </a:solidFill>
              <a:latin typeface="Arial"/>
              <a:cs typeface="Arial"/>
            </a:endParaRPr>
          </a:p>
          <a:p>
            <a:endParaRPr lang="en-US" sz="1900">
              <a:solidFill>
                <a:schemeClr val="bg1">
                  <a:lumMod val="95000"/>
                </a:schemeClr>
              </a:solidFill>
              <a:latin typeface="Arial"/>
              <a:cs typeface="Arial"/>
            </a:endParaRPr>
          </a:p>
          <a:p>
            <a:endParaRPr lang="en-US" sz="1900">
              <a:solidFill>
                <a:schemeClr val="bg1">
                  <a:lumMod val="95000"/>
                </a:schemeClr>
              </a:solidFill>
              <a:latin typeface="Arial"/>
              <a:cs typeface="Arial"/>
            </a:endParaRPr>
          </a:p>
        </p:txBody>
      </p:sp>
      <p:sp>
        <p:nvSpPr>
          <p:cNvPr id="11" name="Title 1"/>
          <p:cNvSpPr txBox="1">
            <a:spLocks/>
          </p:cNvSpPr>
          <p:nvPr/>
        </p:nvSpPr>
        <p:spPr>
          <a:xfrm>
            <a:off x="1384314" y="1544146"/>
            <a:ext cx="7396615" cy="4847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FFFFFF"/>
              </a:solidFill>
              <a:latin typeface="Arial"/>
              <a:cs typeface="Arial"/>
            </a:endParaRPr>
          </a:p>
          <a:p>
            <a:pPr algn="l"/>
            <a:endParaRPr lang="en-US" sz="2000" dirty="0">
              <a:solidFill>
                <a:srgbClr val="FFFFFF"/>
              </a:solidFill>
              <a:latin typeface="Arial"/>
              <a:cs typeface="Arial"/>
            </a:endParaRPr>
          </a:p>
          <a:p>
            <a:pPr algn="l"/>
            <a:r>
              <a:rPr lang="en-US" sz="3200" dirty="0">
                <a:solidFill>
                  <a:srgbClr val="FFFFFF"/>
                </a:solidFill>
                <a:latin typeface="Arial"/>
                <a:cs typeface="Arial"/>
              </a:rPr>
              <a:t>Resource Training Center (2022)</a:t>
            </a:r>
            <a:r>
              <a:rPr lang="en-US" sz="2000" dirty="0">
                <a:solidFill>
                  <a:srgbClr val="FFFFFF"/>
                </a:solidFill>
                <a:latin typeface="Arial"/>
                <a:cs typeface="Arial"/>
              </a:rPr>
              <a:t> </a:t>
            </a:r>
          </a:p>
          <a:p>
            <a:pPr algn="l"/>
            <a:endParaRPr lang="en-US" sz="2000" dirty="0">
              <a:solidFill>
                <a:srgbClr val="FFFFFF"/>
              </a:solidFill>
              <a:latin typeface="Arial"/>
              <a:cs typeface="Arial"/>
            </a:endParaRPr>
          </a:p>
          <a:p>
            <a:pPr algn="l"/>
            <a:r>
              <a:rPr lang="en-US" sz="2000" dirty="0">
                <a:solidFill>
                  <a:srgbClr val="FFFFFF"/>
                </a:solidFill>
                <a:cs typeface="Arial"/>
              </a:rPr>
              <a:t>Showcase: The Tech Behind the Tools</a:t>
            </a:r>
            <a:endParaRPr lang="en-US" sz="2000" dirty="0">
              <a:solidFill>
                <a:srgbClr val="FFFFFF"/>
              </a:solidFill>
              <a:latin typeface="Arial"/>
              <a:cs typeface="Arial"/>
            </a:endParaRPr>
          </a:p>
        </p:txBody>
      </p:sp>
      <p:sp>
        <p:nvSpPr>
          <p:cNvPr id="2" name="Slide Number Placeholder 1"/>
          <p:cNvSpPr>
            <a:spLocks noGrp="1"/>
          </p:cNvSpPr>
          <p:nvPr>
            <p:ph type="sldNum" sz="quarter" idx="4294967295"/>
          </p:nvPr>
        </p:nvSpPr>
        <p:spPr>
          <a:xfrm>
            <a:off x="6823075" y="4826794"/>
            <a:ext cx="2133600" cy="273844"/>
          </a:xfrm>
        </p:spPr>
        <p:txBody>
          <a:bodyPr/>
          <a:lstStyle/>
          <a:p>
            <a:fld id="{5A203BF4-68F7-904F-B24D-ABFFD4FAAE29}" type="slidenum">
              <a:rPr lang="en-US" smtClean="0"/>
              <a:t>1</a:t>
            </a:fld>
            <a:endParaRPr lang="en-US"/>
          </a:p>
        </p:txBody>
      </p:sp>
    </p:spTree>
    <p:extLst>
      <p:ext uri="{BB962C8B-B14F-4D97-AF65-F5344CB8AC3E}">
        <p14:creationId xmlns:p14="http://schemas.microsoft.com/office/powerpoint/2010/main" val="130540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200" dirty="0"/>
              <a:t>RTC Videos Explained</a:t>
            </a:r>
          </a:p>
        </p:txBody>
      </p:sp>
      <p:sp>
        <p:nvSpPr>
          <p:cNvPr id="7" name="Content Placeholder 6"/>
          <p:cNvSpPr>
            <a:spLocks noGrp="1"/>
          </p:cNvSpPr>
          <p:nvPr>
            <p:ph idx="1"/>
          </p:nvPr>
        </p:nvSpPr>
        <p:spPr>
          <a:xfrm>
            <a:off x="3497413" y="1076325"/>
            <a:ext cx="5111750" cy="3518297"/>
          </a:xfrm>
        </p:spPr>
        <p:txBody>
          <a:bodyPr/>
          <a:lstStyle/>
          <a:p>
            <a:r>
              <a:rPr lang="en-US" dirty="0"/>
              <a:t>3 Categories of Training Videos</a:t>
            </a:r>
          </a:p>
          <a:p>
            <a:pPr lvl="1"/>
            <a:r>
              <a:rPr lang="en-US" dirty="0">
                <a:solidFill>
                  <a:srgbClr val="FF0000"/>
                </a:solidFill>
              </a:rPr>
              <a:t>Red</a:t>
            </a:r>
            <a:r>
              <a:rPr lang="en-US" dirty="0"/>
              <a:t>: FM Task “How-To”</a:t>
            </a:r>
          </a:p>
          <a:p>
            <a:pPr lvl="1"/>
            <a:r>
              <a:rPr lang="en-US" dirty="0">
                <a:solidFill>
                  <a:srgbClr val="CC0EBE"/>
                </a:solidFill>
              </a:rPr>
              <a:t>Purple</a:t>
            </a:r>
            <a:r>
              <a:rPr lang="en-US" dirty="0"/>
              <a:t>: Technology “How-To”</a:t>
            </a:r>
          </a:p>
          <a:p>
            <a:pPr lvl="1"/>
            <a:r>
              <a:rPr lang="en-US" dirty="0">
                <a:solidFill>
                  <a:srgbClr val="00B0F0"/>
                </a:solidFill>
              </a:rPr>
              <a:t>Blue</a:t>
            </a:r>
            <a:r>
              <a:rPr lang="en-US" dirty="0"/>
              <a:t>: Process / Communication / Change Management</a:t>
            </a:r>
          </a:p>
          <a:p>
            <a:endParaRPr lang="en-US" dirty="0"/>
          </a:p>
          <a:p>
            <a:r>
              <a:rPr lang="en-US" dirty="0"/>
              <a:t>How can the FM career field contribute?</a:t>
            </a:r>
          </a:p>
        </p:txBody>
      </p:sp>
      <p:pic>
        <p:nvPicPr>
          <p:cNvPr id="9" name="Picture 8"/>
          <p:cNvPicPr>
            <a:picLocks noChangeAspect="1"/>
          </p:cNvPicPr>
          <p:nvPr/>
        </p:nvPicPr>
        <p:blipFill>
          <a:blip r:embed="rId3"/>
          <a:stretch>
            <a:fillRect/>
          </a:stretch>
        </p:blipFill>
        <p:spPr>
          <a:xfrm>
            <a:off x="340267" y="1296134"/>
            <a:ext cx="3047680" cy="2150076"/>
          </a:xfrm>
          <a:prstGeom prst="rect">
            <a:avLst/>
          </a:prstGeom>
        </p:spPr>
      </p:pic>
      <p:sp>
        <p:nvSpPr>
          <p:cNvPr id="4" name="Slide Number Placeholder 3"/>
          <p:cNvSpPr>
            <a:spLocks noGrp="1"/>
          </p:cNvSpPr>
          <p:nvPr>
            <p:ph type="sldNum" sz="quarter" idx="12"/>
          </p:nvPr>
        </p:nvSpPr>
        <p:spPr/>
        <p:txBody>
          <a:bodyPr/>
          <a:lstStyle/>
          <a:p>
            <a:fld id="{5A203BF4-68F7-904F-B24D-ABFFD4FAAE29}" type="slidenum">
              <a:rPr lang="en-US" smtClean="0"/>
              <a:t>10</a:t>
            </a:fld>
            <a:endParaRPr lang="en-US"/>
          </a:p>
        </p:txBody>
      </p:sp>
      <p:sp>
        <p:nvSpPr>
          <p:cNvPr id="12" name="Rectangle 11"/>
          <p:cNvSpPr/>
          <p:nvPr/>
        </p:nvSpPr>
        <p:spPr>
          <a:xfrm>
            <a:off x="340267" y="3446210"/>
            <a:ext cx="3047680" cy="26704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rot="19127012">
            <a:off x="1517731" y="2981410"/>
            <a:ext cx="676275" cy="581025"/>
          </a:xfrm>
          <a:prstGeom prst="rect">
            <a:avLst/>
          </a:prstGeom>
        </p:spPr>
      </p:pic>
      <p:sp>
        <p:nvSpPr>
          <p:cNvPr id="14" name="Flowchart: Terminator 13"/>
          <p:cNvSpPr/>
          <p:nvPr/>
        </p:nvSpPr>
        <p:spPr>
          <a:xfrm rot="5603746">
            <a:off x="1811398" y="3130207"/>
            <a:ext cx="182865" cy="82129"/>
          </a:xfrm>
          <a:prstGeom prst="flowChartTerminator">
            <a:avLst/>
          </a:prstGeom>
          <a:solidFill>
            <a:srgbClr val="CC0EBE"/>
          </a:solidFill>
          <a:ln>
            <a:solidFill>
              <a:srgbClr val="F13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Box 14"/>
          <p:cNvSpPr txBox="1"/>
          <p:nvPr/>
        </p:nvSpPr>
        <p:spPr>
          <a:xfrm>
            <a:off x="1697073" y="4009846"/>
            <a:ext cx="466794" cy="646331"/>
          </a:xfrm>
          <a:prstGeom prst="rect">
            <a:avLst/>
          </a:prstGeom>
          <a:noFill/>
        </p:spPr>
        <p:txBody>
          <a:bodyPr wrap="none" rtlCol="0">
            <a:spAutoFit/>
          </a:bodyPr>
          <a:lstStyle/>
          <a:p>
            <a:r>
              <a:rPr lang="en-US" sz="3600" b="1" dirty="0">
                <a:solidFill>
                  <a:srgbClr val="CC0EBE"/>
                </a:solidFill>
              </a:rPr>
              <a:t>?</a:t>
            </a:r>
            <a:endParaRPr lang="en-US" sz="2400" b="1" dirty="0">
              <a:solidFill>
                <a:srgbClr val="CC0EBE"/>
              </a:solidFill>
            </a:endParaRPr>
          </a:p>
        </p:txBody>
      </p:sp>
      <p:sp>
        <p:nvSpPr>
          <p:cNvPr id="16" name="TextBox 15"/>
          <p:cNvSpPr txBox="1"/>
          <p:nvPr/>
        </p:nvSpPr>
        <p:spPr>
          <a:xfrm rot="1428618">
            <a:off x="2701087" y="3959288"/>
            <a:ext cx="466794" cy="646331"/>
          </a:xfrm>
          <a:prstGeom prst="rect">
            <a:avLst/>
          </a:prstGeom>
          <a:noFill/>
        </p:spPr>
        <p:txBody>
          <a:bodyPr wrap="none" rtlCol="0">
            <a:spAutoFit/>
          </a:bodyPr>
          <a:lstStyle/>
          <a:p>
            <a:r>
              <a:rPr lang="en-US" sz="3600" b="1" dirty="0">
                <a:solidFill>
                  <a:srgbClr val="00B0F0"/>
                </a:solidFill>
              </a:rPr>
              <a:t>?</a:t>
            </a:r>
            <a:endParaRPr lang="en-US" sz="2000" b="1" dirty="0">
              <a:solidFill>
                <a:srgbClr val="00B0F0"/>
              </a:solidFill>
            </a:endParaRPr>
          </a:p>
        </p:txBody>
      </p:sp>
      <p:sp>
        <p:nvSpPr>
          <p:cNvPr id="17" name="TextBox 16"/>
          <p:cNvSpPr txBox="1"/>
          <p:nvPr/>
        </p:nvSpPr>
        <p:spPr>
          <a:xfrm rot="20779825">
            <a:off x="741836" y="3979069"/>
            <a:ext cx="466794" cy="646331"/>
          </a:xfrm>
          <a:prstGeom prst="rect">
            <a:avLst/>
          </a:prstGeom>
          <a:noFill/>
        </p:spPr>
        <p:txBody>
          <a:bodyPr wrap="none" rtlCol="0">
            <a:spAutoFit/>
          </a:bodyPr>
          <a:lstStyle/>
          <a:p>
            <a:r>
              <a:rPr lang="en-US" sz="3600" b="1" dirty="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317534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RTC Videos Explained</a:t>
            </a:r>
          </a:p>
        </p:txBody>
      </p:sp>
      <p:sp>
        <p:nvSpPr>
          <p:cNvPr id="3" name="Text Placeholder 2"/>
          <p:cNvSpPr>
            <a:spLocks noGrp="1"/>
          </p:cNvSpPr>
          <p:nvPr>
            <p:ph type="body" idx="1"/>
          </p:nvPr>
        </p:nvSpPr>
        <p:spPr>
          <a:xfrm>
            <a:off x="232719" y="1052479"/>
            <a:ext cx="2763795" cy="479738"/>
          </a:xfrm>
          <a:solidFill>
            <a:srgbClr val="FF0000"/>
          </a:solidFill>
          <a:ln>
            <a:solidFill>
              <a:schemeClr val="tx1"/>
            </a:solidFill>
          </a:ln>
        </p:spPr>
        <p:txBody>
          <a:bodyPr/>
          <a:lstStyle/>
          <a:p>
            <a:pPr algn="ctr"/>
            <a:r>
              <a:rPr lang="en-US" dirty="0">
                <a:solidFill>
                  <a:schemeClr val="bg1"/>
                </a:solidFill>
              </a:rPr>
              <a:t>“Red” Video</a:t>
            </a:r>
          </a:p>
        </p:txBody>
      </p:sp>
      <p:sp>
        <p:nvSpPr>
          <p:cNvPr id="4" name="Content Placeholder 3"/>
          <p:cNvSpPr>
            <a:spLocks noGrp="1"/>
          </p:cNvSpPr>
          <p:nvPr>
            <p:ph sz="half" idx="2"/>
          </p:nvPr>
        </p:nvSpPr>
        <p:spPr>
          <a:xfrm>
            <a:off x="232719" y="1532300"/>
            <a:ext cx="2763795" cy="2962948"/>
          </a:xfrm>
        </p:spPr>
        <p:txBody>
          <a:bodyPr>
            <a:normAutofit/>
          </a:bodyPr>
          <a:lstStyle/>
          <a:p>
            <a:r>
              <a:rPr lang="en-US" sz="1600" i="1" dirty="0"/>
              <a:t>“A </a:t>
            </a:r>
            <a:r>
              <a:rPr lang="en-US" sz="1600" i="1" u="sng" dirty="0"/>
              <a:t>how-to</a:t>
            </a:r>
            <a:r>
              <a:rPr lang="en-US" sz="1600" i="1" dirty="0"/>
              <a:t> video explaining step-by-step how to accomplish a finance task(s)”</a:t>
            </a:r>
          </a:p>
          <a:p>
            <a:r>
              <a:rPr lang="en-US" sz="1600" b="1" dirty="0"/>
              <a:t>Intended Audience</a:t>
            </a:r>
            <a:r>
              <a:rPr lang="en-US" sz="1600" dirty="0"/>
              <a:t>: Airmen doing the FM tasks day-to-day</a:t>
            </a:r>
          </a:p>
          <a:p>
            <a:r>
              <a:rPr lang="en-US" sz="1600" dirty="0"/>
              <a:t>Step-by-step instructions</a:t>
            </a:r>
          </a:p>
        </p:txBody>
      </p:sp>
      <p:sp>
        <p:nvSpPr>
          <p:cNvPr id="7" name="Slide Number Placeholder 6"/>
          <p:cNvSpPr>
            <a:spLocks noGrp="1"/>
          </p:cNvSpPr>
          <p:nvPr>
            <p:ph type="sldNum" sz="quarter" idx="12"/>
          </p:nvPr>
        </p:nvSpPr>
        <p:spPr/>
        <p:txBody>
          <a:bodyPr/>
          <a:lstStyle/>
          <a:p>
            <a:fld id="{5A203BF4-68F7-904F-B24D-ABFFD4FAAE29}" type="slidenum">
              <a:rPr lang="en-US" smtClean="0"/>
              <a:t>11</a:t>
            </a:fld>
            <a:endParaRPr lang="en-US" dirty="0"/>
          </a:p>
        </p:txBody>
      </p:sp>
      <p:sp>
        <p:nvSpPr>
          <p:cNvPr id="8" name="Text Placeholder 2"/>
          <p:cNvSpPr>
            <a:spLocks noGrp="1"/>
          </p:cNvSpPr>
          <p:nvPr>
            <p:ph type="body" idx="1"/>
          </p:nvPr>
        </p:nvSpPr>
        <p:spPr>
          <a:xfrm>
            <a:off x="3249827" y="1052479"/>
            <a:ext cx="2763795" cy="479738"/>
          </a:xfrm>
          <a:solidFill>
            <a:srgbClr val="CC0EBE"/>
          </a:solidFill>
          <a:ln>
            <a:solidFill>
              <a:schemeClr val="tx1"/>
            </a:solidFill>
          </a:ln>
        </p:spPr>
        <p:txBody>
          <a:bodyPr/>
          <a:lstStyle/>
          <a:p>
            <a:pPr algn="ctr"/>
            <a:r>
              <a:rPr lang="en-US" dirty="0">
                <a:solidFill>
                  <a:schemeClr val="bg1"/>
                </a:solidFill>
              </a:rPr>
              <a:t>“Purple” Video</a:t>
            </a:r>
          </a:p>
        </p:txBody>
      </p:sp>
      <p:sp>
        <p:nvSpPr>
          <p:cNvPr id="9" name="Content Placeholder 3"/>
          <p:cNvSpPr>
            <a:spLocks noGrp="1"/>
          </p:cNvSpPr>
          <p:nvPr>
            <p:ph sz="half" idx="2"/>
          </p:nvPr>
        </p:nvSpPr>
        <p:spPr>
          <a:xfrm>
            <a:off x="3249827" y="1532299"/>
            <a:ext cx="2763795" cy="3294495"/>
          </a:xfrm>
        </p:spPr>
        <p:txBody>
          <a:bodyPr>
            <a:normAutofit fontScale="92500"/>
          </a:bodyPr>
          <a:lstStyle/>
          <a:p>
            <a:r>
              <a:rPr lang="en-US" sz="1600" dirty="0"/>
              <a:t>“</a:t>
            </a:r>
            <a:r>
              <a:rPr lang="en-US" sz="1600" i="1" dirty="0"/>
              <a:t>A </a:t>
            </a:r>
            <a:r>
              <a:rPr lang="en-US" sz="1600" i="1" u="sng" dirty="0"/>
              <a:t>technology</a:t>
            </a:r>
            <a:r>
              <a:rPr lang="en-US" sz="1600" i="1" dirty="0"/>
              <a:t> only video explaining how to build or develop a finance tool</a:t>
            </a:r>
            <a:r>
              <a:rPr lang="en-US" sz="1600" dirty="0"/>
              <a:t>”</a:t>
            </a:r>
          </a:p>
          <a:p>
            <a:r>
              <a:rPr lang="en-US" sz="1600" b="1" dirty="0"/>
              <a:t>Intended Audience</a:t>
            </a:r>
            <a:r>
              <a:rPr lang="en-US" sz="1600" dirty="0"/>
              <a:t>: Technology developer</a:t>
            </a:r>
          </a:p>
          <a:p>
            <a:r>
              <a:rPr lang="en-US" sz="1600" dirty="0"/>
              <a:t>Step-by-step instructions</a:t>
            </a:r>
          </a:p>
          <a:p>
            <a:r>
              <a:rPr lang="en-US" sz="1600" dirty="0"/>
              <a:t>Examples:</a:t>
            </a:r>
          </a:p>
          <a:p>
            <a:pPr lvl="1"/>
            <a:r>
              <a:rPr lang="en-US" sz="1200" dirty="0"/>
              <a:t>VBA code (excel)</a:t>
            </a:r>
          </a:p>
          <a:p>
            <a:pPr lvl="1"/>
            <a:r>
              <a:rPr lang="en-US" sz="1200" dirty="0"/>
              <a:t>Power Query (excel)</a:t>
            </a:r>
          </a:p>
          <a:p>
            <a:pPr lvl="1"/>
            <a:r>
              <a:rPr lang="en-US" sz="1200" dirty="0"/>
              <a:t>DAX code / Data Visuals (</a:t>
            </a:r>
            <a:r>
              <a:rPr lang="en-US" sz="1200" dirty="0" err="1"/>
              <a:t>PowerBI</a:t>
            </a:r>
            <a:r>
              <a:rPr lang="en-US" sz="1200" dirty="0"/>
              <a:t>)</a:t>
            </a:r>
          </a:p>
          <a:p>
            <a:pPr lvl="1"/>
            <a:r>
              <a:rPr lang="en-US" sz="1200" dirty="0"/>
              <a:t>Robotic Process Automation (RPA)</a:t>
            </a:r>
          </a:p>
          <a:p>
            <a:pPr lvl="1"/>
            <a:r>
              <a:rPr lang="en-US" sz="1200" dirty="0"/>
              <a:t>Power Apps</a:t>
            </a:r>
          </a:p>
        </p:txBody>
      </p:sp>
      <p:sp>
        <p:nvSpPr>
          <p:cNvPr id="10" name="Text Placeholder 2"/>
          <p:cNvSpPr>
            <a:spLocks noGrp="1"/>
          </p:cNvSpPr>
          <p:nvPr>
            <p:ph type="body" idx="1"/>
          </p:nvPr>
        </p:nvSpPr>
        <p:spPr>
          <a:xfrm>
            <a:off x="6182497" y="1042279"/>
            <a:ext cx="2763795" cy="479738"/>
          </a:xfrm>
          <a:solidFill>
            <a:srgbClr val="00B0F0"/>
          </a:solidFill>
          <a:ln>
            <a:solidFill>
              <a:schemeClr val="tx1"/>
            </a:solidFill>
          </a:ln>
        </p:spPr>
        <p:txBody>
          <a:bodyPr/>
          <a:lstStyle/>
          <a:p>
            <a:pPr algn="ctr"/>
            <a:r>
              <a:rPr lang="en-US" dirty="0">
                <a:solidFill>
                  <a:schemeClr val="bg1"/>
                </a:solidFill>
              </a:rPr>
              <a:t>“Blue” Video</a:t>
            </a:r>
          </a:p>
        </p:txBody>
      </p:sp>
      <p:sp>
        <p:nvSpPr>
          <p:cNvPr id="11" name="Content Placeholder 3"/>
          <p:cNvSpPr>
            <a:spLocks noGrp="1"/>
          </p:cNvSpPr>
          <p:nvPr>
            <p:ph sz="half" idx="2"/>
          </p:nvPr>
        </p:nvSpPr>
        <p:spPr>
          <a:xfrm>
            <a:off x="6182496" y="1600007"/>
            <a:ext cx="2763795" cy="2962948"/>
          </a:xfrm>
        </p:spPr>
        <p:txBody>
          <a:bodyPr>
            <a:normAutofit lnSpcReduction="10000"/>
          </a:bodyPr>
          <a:lstStyle/>
          <a:p>
            <a:r>
              <a:rPr lang="en-US" sz="1600" dirty="0"/>
              <a:t>“</a:t>
            </a:r>
            <a:r>
              <a:rPr lang="en-US" sz="1600" i="1" dirty="0"/>
              <a:t>An </a:t>
            </a:r>
            <a:r>
              <a:rPr lang="en-US" sz="1600" i="1" u="sng" dirty="0"/>
              <a:t>explanatory &amp; general overview</a:t>
            </a:r>
            <a:r>
              <a:rPr lang="en-US" sz="1600" i="1" dirty="0"/>
              <a:t> of a process, technologies, and suggested CPTS use cases</a:t>
            </a:r>
            <a:r>
              <a:rPr lang="en-US" sz="1600" dirty="0"/>
              <a:t>”</a:t>
            </a:r>
          </a:p>
          <a:p>
            <a:r>
              <a:rPr lang="en-US" sz="1600" b="1" dirty="0"/>
              <a:t>Intended Audience</a:t>
            </a:r>
            <a:r>
              <a:rPr lang="en-US" sz="1600" dirty="0"/>
              <a:t>: All FMers</a:t>
            </a:r>
          </a:p>
          <a:p>
            <a:r>
              <a:rPr lang="en-US" sz="1600" dirty="0"/>
              <a:t>Change management</a:t>
            </a:r>
          </a:p>
          <a:p>
            <a:r>
              <a:rPr lang="en-US" sz="1600" dirty="0"/>
              <a:t>Marketing</a:t>
            </a:r>
          </a:p>
          <a:p>
            <a:r>
              <a:rPr lang="en-US" sz="1600" dirty="0"/>
              <a:t>Customer facing potential</a:t>
            </a:r>
          </a:p>
          <a:p>
            <a:endParaRPr lang="en-US" dirty="0"/>
          </a:p>
        </p:txBody>
      </p:sp>
    </p:spTree>
    <p:extLst>
      <p:ext uri="{BB962C8B-B14F-4D97-AF65-F5344CB8AC3E}">
        <p14:creationId xmlns:p14="http://schemas.microsoft.com/office/powerpoint/2010/main" val="322390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1" indent="0" algn="l">
              <a:buNone/>
            </a:pPr>
            <a:r>
              <a:rPr lang="en-US" sz="3600" b="1" kern="1200" dirty="0">
                <a:solidFill>
                  <a:srgbClr val="1D3347"/>
                </a:solidFill>
                <a:latin typeface="Arial"/>
                <a:ea typeface="+mj-ea"/>
                <a:cs typeface="Arial"/>
              </a:rPr>
              <a:t>Get Involved:  FM Talks</a:t>
            </a:r>
          </a:p>
        </p:txBody>
      </p:sp>
      <p:sp>
        <p:nvSpPr>
          <p:cNvPr id="3" name="Content Placeholder 2"/>
          <p:cNvSpPr>
            <a:spLocks noGrp="1"/>
          </p:cNvSpPr>
          <p:nvPr>
            <p:ph idx="1"/>
          </p:nvPr>
        </p:nvSpPr>
        <p:spPr>
          <a:xfrm>
            <a:off x="90855" y="915448"/>
            <a:ext cx="5438042" cy="3851029"/>
          </a:xfrm>
        </p:spPr>
        <p:txBody>
          <a:bodyPr vert="horz" lIns="91440" tIns="45720" rIns="91440" bIns="45720" rtlCol="0" anchor="t">
            <a:normAutofit/>
          </a:bodyPr>
          <a:lstStyle/>
          <a:p>
            <a:pPr lvl="1"/>
            <a:r>
              <a:rPr lang="en-US" sz="1600" dirty="0"/>
              <a:t>FM Talks was introduced as a new platform to provide information and training to the career field.</a:t>
            </a:r>
            <a:endParaRPr lang="en-US" dirty="0"/>
          </a:p>
          <a:p>
            <a:pPr lvl="1"/>
            <a:r>
              <a:rPr lang="en-US" sz="1600" dirty="0"/>
              <a:t>The first part is to gather the topic source, whether that be PowerPoint slides, a product/tool, and from there generate a script.</a:t>
            </a:r>
          </a:p>
          <a:p>
            <a:pPr lvl="1"/>
            <a:r>
              <a:rPr lang="en-US" sz="1600" dirty="0"/>
              <a:t>Second, we use an animation software, in our case </a:t>
            </a:r>
            <a:r>
              <a:rPr lang="en-US" sz="1600" dirty="0" err="1"/>
              <a:t>Doodly</a:t>
            </a:r>
            <a:r>
              <a:rPr lang="en-US" sz="1600" dirty="0"/>
              <a:t>, to create the scenes of the video. </a:t>
            </a:r>
          </a:p>
          <a:p>
            <a:pPr lvl="1"/>
            <a:r>
              <a:rPr lang="en-US" sz="1600" dirty="0"/>
              <a:t>Third, we record a narration of the script, either within </a:t>
            </a:r>
            <a:r>
              <a:rPr lang="en-US" sz="1600" dirty="0" err="1"/>
              <a:t>Doodly</a:t>
            </a:r>
            <a:r>
              <a:rPr lang="en-US" sz="1600" dirty="0"/>
              <a:t> or using a recording software and importing the audio file into </a:t>
            </a:r>
            <a:r>
              <a:rPr lang="en-US" sz="1600" dirty="0" err="1"/>
              <a:t>Doodly</a:t>
            </a:r>
            <a:r>
              <a:rPr lang="en-US" sz="1600" dirty="0"/>
              <a:t>.</a:t>
            </a:r>
          </a:p>
          <a:p>
            <a:pPr lvl="1"/>
            <a:r>
              <a:rPr lang="en-US" sz="1600" dirty="0"/>
              <a:t>Lastly, we make edits to the video, adding additional scenes or adjusting the timing of animations, until we have the finished product.</a:t>
            </a:r>
          </a:p>
        </p:txBody>
      </p:sp>
      <p:sp>
        <p:nvSpPr>
          <p:cNvPr id="4" name="Slide Number Placeholder 3"/>
          <p:cNvSpPr>
            <a:spLocks noGrp="1"/>
          </p:cNvSpPr>
          <p:nvPr>
            <p:ph type="sldNum" sz="quarter" idx="12"/>
          </p:nvPr>
        </p:nvSpPr>
        <p:spPr/>
        <p:txBody>
          <a:bodyPr/>
          <a:lstStyle/>
          <a:p>
            <a:fld id="{5A203BF4-68F7-904F-B24D-ABFFD4FAAE29}" type="slidenum">
              <a:rPr lang="en-US" smtClean="0"/>
              <a:t>12</a:t>
            </a:fld>
            <a:endParaRPr lang="en-US"/>
          </a:p>
        </p:txBody>
      </p:sp>
      <p:pic>
        <p:nvPicPr>
          <p:cNvPr id="5" name="Picture 5" descr="FM Talks AF blue.png">
            <a:extLst>
              <a:ext uri="{FF2B5EF4-FFF2-40B4-BE49-F238E27FC236}">
                <a16:creationId xmlns:a16="http://schemas.microsoft.com/office/drawing/2014/main" id="{788BB199-7635-426C-9D0B-26BB2632EBE1}"/>
              </a:ext>
            </a:extLst>
          </p:cNvPr>
          <p:cNvPicPr>
            <a:picLocks noChangeAspect="1"/>
          </p:cNvPicPr>
          <p:nvPr/>
        </p:nvPicPr>
        <p:blipFill>
          <a:blip r:embed="rId3"/>
          <a:stretch>
            <a:fillRect/>
          </a:stretch>
        </p:blipFill>
        <p:spPr>
          <a:xfrm>
            <a:off x="5638173" y="1283751"/>
            <a:ext cx="2935793" cy="2864361"/>
          </a:xfrm>
          <a:prstGeom prst="rect">
            <a:avLst/>
          </a:prstGeom>
        </p:spPr>
      </p:pic>
    </p:spTree>
    <p:extLst>
      <p:ext uri="{BB962C8B-B14F-4D97-AF65-F5344CB8AC3E}">
        <p14:creationId xmlns:p14="http://schemas.microsoft.com/office/powerpoint/2010/main" val="198183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Involved: Teams</a:t>
            </a:r>
            <a:endParaRPr lang="en-US" b="0" dirty="0"/>
          </a:p>
        </p:txBody>
      </p:sp>
      <p:sp>
        <p:nvSpPr>
          <p:cNvPr id="3" name="Content Placeholder 2"/>
          <p:cNvSpPr>
            <a:spLocks noGrp="1"/>
          </p:cNvSpPr>
          <p:nvPr>
            <p:ph idx="1"/>
          </p:nvPr>
        </p:nvSpPr>
        <p:spPr/>
        <p:txBody>
          <a:bodyPr vert="horz" lIns="91440" tIns="45720" rIns="91440" bIns="45720" rtlCol="0" anchor="t">
            <a:normAutofit/>
          </a:bodyPr>
          <a:lstStyle/>
          <a:p>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5A203BF4-68F7-904F-B24D-ABFFD4FAAE29}" type="slidenum">
              <a:rPr lang="en-US" smtClean="0"/>
              <a:t>13</a:t>
            </a:fld>
            <a:endParaRPr lang="en-US"/>
          </a:p>
        </p:txBody>
      </p:sp>
      <p:pic>
        <p:nvPicPr>
          <p:cNvPr id="5" name="Picture 5">
            <a:extLst>
              <a:ext uri="{FF2B5EF4-FFF2-40B4-BE49-F238E27FC236}">
                <a16:creationId xmlns:a16="http://schemas.microsoft.com/office/drawing/2014/main" id="{6272E806-EB4F-4915-AB4D-08DB5EDA676C}"/>
              </a:ext>
            </a:extLst>
          </p:cNvPr>
          <p:cNvPicPr>
            <a:picLocks noChangeAspect="1"/>
          </p:cNvPicPr>
          <p:nvPr/>
        </p:nvPicPr>
        <p:blipFill>
          <a:blip r:embed="rId2"/>
          <a:stretch>
            <a:fillRect/>
          </a:stretch>
        </p:blipFill>
        <p:spPr>
          <a:xfrm>
            <a:off x="930058" y="1717780"/>
            <a:ext cx="6923761" cy="3038830"/>
          </a:xfrm>
          <a:prstGeom prst="rect">
            <a:avLst/>
          </a:prstGeom>
        </p:spPr>
      </p:pic>
      <p:pic>
        <p:nvPicPr>
          <p:cNvPr id="6" name="Picture 6">
            <a:extLst>
              <a:ext uri="{FF2B5EF4-FFF2-40B4-BE49-F238E27FC236}">
                <a16:creationId xmlns:a16="http://schemas.microsoft.com/office/drawing/2014/main" id="{7F4832FC-562E-41C1-AE55-BB53092D3E8A}"/>
              </a:ext>
            </a:extLst>
          </p:cNvPr>
          <p:cNvPicPr>
            <a:picLocks noChangeAspect="1"/>
          </p:cNvPicPr>
          <p:nvPr/>
        </p:nvPicPr>
        <p:blipFill>
          <a:blip r:embed="rId3"/>
          <a:stretch>
            <a:fillRect/>
          </a:stretch>
        </p:blipFill>
        <p:spPr>
          <a:xfrm>
            <a:off x="233297" y="848528"/>
            <a:ext cx="2743200" cy="862950"/>
          </a:xfrm>
          <a:prstGeom prst="rect">
            <a:avLst/>
          </a:prstGeom>
        </p:spPr>
      </p:pic>
      <p:sp>
        <p:nvSpPr>
          <p:cNvPr id="7" name="TextBox 1">
            <a:extLst>
              <a:ext uri="{FF2B5EF4-FFF2-40B4-BE49-F238E27FC236}">
                <a16:creationId xmlns:a16="http://schemas.microsoft.com/office/drawing/2014/main" id="{6C00DEFC-B0B9-4332-A6DC-F89534C94491}"/>
              </a:ext>
            </a:extLst>
          </p:cNvPr>
          <p:cNvSpPr txBox="1"/>
          <p:nvPr/>
        </p:nvSpPr>
        <p:spPr>
          <a:xfrm>
            <a:off x="4390748" y="1149332"/>
            <a:ext cx="349815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Use code h57rvmu to join</a:t>
            </a:r>
            <a:endParaRPr lang="en-US" sz="2000" b="1" dirty="0">
              <a:cs typeface="Arial"/>
            </a:endParaRPr>
          </a:p>
        </p:txBody>
      </p:sp>
    </p:spTree>
    <p:extLst>
      <p:ext uri="{BB962C8B-B14F-4D97-AF65-F5344CB8AC3E}">
        <p14:creationId xmlns:p14="http://schemas.microsoft.com/office/powerpoint/2010/main" val="34468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9333-8597-4464-A7D4-B51B9C854050}"/>
              </a:ext>
            </a:extLst>
          </p:cNvPr>
          <p:cNvSpPr>
            <a:spLocks noGrp="1"/>
          </p:cNvSpPr>
          <p:nvPr>
            <p:ph type="title"/>
          </p:nvPr>
        </p:nvSpPr>
        <p:spPr/>
        <p:txBody>
          <a:bodyPr/>
          <a:lstStyle/>
          <a:p>
            <a:r>
              <a:rPr lang="en-US" i="1" dirty="0"/>
              <a:t>Get Involved:  Facebook</a:t>
            </a:r>
            <a:endParaRPr lang="en-US" b="0" dirty="0"/>
          </a:p>
        </p:txBody>
      </p:sp>
      <p:pic>
        <p:nvPicPr>
          <p:cNvPr id="5" name="Picture 5">
            <a:extLst>
              <a:ext uri="{FF2B5EF4-FFF2-40B4-BE49-F238E27FC236}">
                <a16:creationId xmlns:a16="http://schemas.microsoft.com/office/drawing/2014/main" id="{DE07F522-0819-4E0A-AF64-964CF201AFE1}"/>
              </a:ext>
            </a:extLst>
          </p:cNvPr>
          <p:cNvPicPr>
            <a:picLocks noGrp="1" noChangeAspect="1"/>
          </p:cNvPicPr>
          <p:nvPr>
            <p:ph idx="1"/>
          </p:nvPr>
        </p:nvPicPr>
        <p:blipFill>
          <a:blip r:embed="rId2"/>
          <a:stretch>
            <a:fillRect/>
          </a:stretch>
        </p:blipFill>
        <p:spPr>
          <a:xfrm>
            <a:off x="364690" y="1062596"/>
            <a:ext cx="1231062" cy="1246338"/>
          </a:xfrm>
        </p:spPr>
      </p:pic>
      <p:sp>
        <p:nvSpPr>
          <p:cNvPr id="4" name="Slide Number Placeholder 3">
            <a:extLst>
              <a:ext uri="{FF2B5EF4-FFF2-40B4-BE49-F238E27FC236}">
                <a16:creationId xmlns:a16="http://schemas.microsoft.com/office/drawing/2014/main" id="{F705AE9A-E8F6-4207-BE60-F04D627F8B2A}"/>
              </a:ext>
            </a:extLst>
          </p:cNvPr>
          <p:cNvSpPr>
            <a:spLocks noGrp="1"/>
          </p:cNvSpPr>
          <p:nvPr>
            <p:ph type="sldNum" sz="quarter" idx="12"/>
          </p:nvPr>
        </p:nvSpPr>
        <p:spPr/>
        <p:txBody>
          <a:bodyPr/>
          <a:lstStyle/>
          <a:p>
            <a:fld id="{5A203BF4-68F7-904F-B24D-ABFFD4FAAE29}" type="slidenum">
              <a:rPr lang="en-US" smtClean="0"/>
              <a:t>14</a:t>
            </a:fld>
            <a:endParaRPr lang="en-US"/>
          </a:p>
        </p:txBody>
      </p:sp>
      <p:pic>
        <p:nvPicPr>
          <p:cNvPr id="3" name="Picture 5">
            <a:extLst>
              <a:ext uri="{FF2B5EF4-FFF2-40B4-BE49-F238E27FC236}">
                <a16:creationId xmlns:a16="http://schemas.microsoft.com/office/drawing/2014/main" id="{9717C1FE-BC19-47EC-A37F-9F53E880BD26}"/>
              </a:ext>
            </a:extLst>
          </p:cNvPr>
          <p:cNvPicPr>
            <a:picLocks noChangeAspect="1"/>
          </p:cNvPicPr>
          <p:nvPr/>
        </p:nvPicPr>
        <p:blipFill>
          <a:blip r:embed="rId3"/>
          <a:stretch>
            <a:fillRect/>
          </a:stretch>
        </p:blipFill>
        <p:spPr>
          <a:xfrm>
            <a:off x="1723126" y="1176255"/>
            <a:ext cx="6173971" cy="3267658"/>
          </a:xfrm>
          <a:prstGeom prst="rect">
            <a:avLst/>
          </a:prstGeom>
        </p:spPr>
      </p:pic>
    </p:spTree>
    <p:extLst>
      <p:ext uri="{BB962C8B-B14F-4D97-AF65-F5344CB8AC3E}">
        <p14:creationId xmlns:p14="http://schemas.microsoft.com/office/powerpoint/2010/main" val="143815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9333-8597-4464-A7D4-B51B9C854050}"/>
              </a:ext>
            </a:extLst>
          </p:cNvPr>
          <p:cNvSpPr>
            <a:spLocks noGrp="1"/>
          </p:cNvSpPr>
          <p:nvPr>
            <p:ph type="title"/>
          </p:nvPr>
        </p:nvSpPr>
        <p:spPr/>
        <p:txBody>
          <a:bodyPr/>
          <a:lstStyle/>
          <a:p>
            <a:r>
              <a:rPr lang="en-US" i="1" dirty="0"/>
              <a:t>Get Involved:  FICS!</a:t>
            </a:r>
          </a:p>
        </p:txBody>
      </p:sp>
      <p:sp>
        <p:nvSpPr>
          <p:cNvPr id="4" name="Slide Number Placeholder 3">
            <a:extLst>
              <a:ext uri="{FF2B5EF4-FFF2-40B4-BE49-F238E27FC236}">
                <a16:creationId xmlns:a16="http://schemas.microsoft.com/office/drawing/2014/main" id="{F705AE9A-E8F6-4207-BE60-F04D627F8B2A}"/>
              </a:ext>
            </a:extLst>
          </p:cNvPr>
          <p:cNvSpPr>
            <a:spLocks noGrp="1"/>
          </p:cNvSpPr>
          <p:nvPr>
            <p:ph type="sldNum" sz="quarter" idx="12"/>
          </p:nvPr>
        </p:nvSpPr>
        <p:spPr/>
        <p:txBody>
          <a:bodyPr/>
          <a:lstStyle/>
          <a:p>
            <a:fld id="{5A203BF4-68F7-904F-B24D-ABFFD4FAAE29}" type="slidenum">
              <a:rPr lang="en-US" smtClean="0"/>
              <a:t>15</a:t>
            </a:fld>
            <a:endParaRPr lang="en-US"/>
          </a:p>
        </p:txBody>
      </p:sp>
      <p:pic>
        <p:nvPicPr>
          <p:cNvPr id="6" name="Picture 6">
            <a:extLst>
              <a:ext uri="{FF2B5EF4-FFF2-40B4-BE49-F238E27FC236}">
                <a16:creationId xmlns:a16="http://schemas.microsoft.com/office/drawing/2014/main" id="{C9B368CC-9E81-4BE9-BD93-7AD04D9A97CB}"/>
              </a:ext>
            </a:extLst>
          </p:cNvPr>
          <p:cNvPicPr>
            <a:picLocks noChangeAspect="1"/>
          </p:cNvPicPr>
          <p:nvPr/>
        </p:nvPicPr>
        <p:blipFill>
          <a:blip r:embed="rId2"/>
          <a:stretch>
            <a:fillRect/>
          </a:stretch>
        </p:blipFill>
        <p:spPr>
          <a:xfrm>
            <a:off x="461514" y="1072483"/>
            <a:ext cx="8026878" cy="3677864"/>
          </a:xfrm>
          <a:prstGeom prst="rect">
            <a:avLst/>
          </a:prstGeom>
        </p:spPr>
      </p:pic>
    </p:spTree>
    <p:extLst>
      <p:ext uri="{BB962C8B-B14F-4D97-AF65-F5344CB8AC3E}">
        <p14:creationId xmlns:p14="http://schemas.microsoft.com/office/powerpoint/2010/main" val="412335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9433" y="1228552"/>
            <a:ext cx="6858000" cy="1790700"/>
          </a:xfrm>
        </p:spPr>
        <p:txBody>
          <a:bodyPr>
            <a:normAutofit/>
          </a:bodyPr>
          <a:lstStyle/>
          <a:p>
            <a:r>
              <a:rPr lang="en-US" dirty="0"/>
              <a:t>Questions</a:t>
            </a:r>
          </a:p>
        </p:txBody>
      </p:sp>
      <p:sp>
        <p:nvSpPr>
          <p:cNvPr id="4" name="Slide Number Placeholder 3"/>
          <p:cNvSpPr>
            <a:spLocks noGrp="1"/>
          </p:cNvSpPr>
          <p:nvPr>
            <p:ph type="sldNum" sz="quarter" idx="12"/>
          </p:nvPr>
        </p:nvSpPr>
        <p:spPr/>
        <p:txBody>
          <a:bodyPr/>
          <a:lstStyle/>
          <a:p>
            <a:fld id="{9354CA1F-0CE8-46A8-A75D-48416C047B8E}" type="slidenum">
              <a:rPr lang="en-US" smtClean="0"/>
              <a:t>16</a:t>
            </a:fld>
            <a:endParaRPr lang="en-US"/>
          </a:p>
        </p:txBody>
      </p:sp>
      <p:pic>
        <p:nvPicPr>
          <p:cNvPr id="3" name="Picture 2"/>
          <p:cNvPicPr>
            <a:picLocks noChangeAspect="1"/>
          </p:cNvPicPr>
          <p:nvPr/>
        </p:nvPicPr>
        <p:blipFill>
          <a:blip r:embed="rId2"/>
          <a:stretch>
            <a:fillRect/>
          </a:stretch>
        </p:blipFill>
        <p:spPr>
          <a:xfrm>
            <a:off x="5998070" y="257965"/>
            <a:ext cx="1577660" cy="562334"/>
          </a:xfrm>
          <a:prstGeom prst="rect">
            <a:avLst/>
          </a:prstGeom>
        </p:spPr>
      </p:pic>
      <p:pic>
        <p:nvPicPr>
          <p:cNvPr id="5" name="Picture 4"/>
          <p:cNvPicPr>
            <a:picLocks noChangeAspect="1"/>
          </p:cNvPicPr>
          <p:nvPr/>
        </p:nvPicPr>
        <p:blipFill>
          <a:blip r:embed="rId3"/>
          <a:stretch>
            <a:fillRect/>
          </a:stretch>
        </p:blipFill>
        <p:spPr>
          <a:xfrm>
            <a:off x="381516" y="1986623"/>
            <a:ext cx="1328561" cy="13427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8362" y="2821877"/>
            <a:ext cx="1186988" cy="1003811"/>
          </a:xfrm>
          <a:prstGeom prst="rect">
            <a:avLst/>
          </a:prstGeom>
        </p:spPr>
      </p:pic>
      <p:pic>
        <p:nvPicPr>
          <p:cNvPr id="7" name="Picture 6"/>
          <p:cNvPicPr>
            <a:picLocks noChangeAspect="1"/>
          </p:cNvPicPr>
          <p:nvPr/>
        </p:nvPicPr>
        <p:blipFill>
          <a:blip r:embed="rId5"/>
          <a:stretch>
            <a:fillRect/>
          </a:stretch>
        </p:blipFill>
        <p:spPr>
          <a:xfrm>
            <a:off x="676155" y="344712"/>
            <a:ext cx="1802349" cy="1429449"/>
          </a:xfrm>
          <a:prstGeom prst="rect">
            <a:avLst/>
          </a:prstGeom>
        </p:spPr>
      </p:pic>
      <p:pic>
        <p:nvPicPr>
          <p:cNvPr id="8" name="Picture 7"/>
          <p:cNvPicPr>
            <a:picLocks noChangeAspect="1"/>
          </p:cNvPicPr>
          <p:nvPr/>
        </p:nvPicPr>
        <p:blipFill>
          <a:blip r:embed="rId6"/>
          <a:stretch>
            <a:fillRect/>
          </a:stretch>
        </p:blipFill>
        <p:spPr>
          <a:xfrm>
            <a:off x="2995633" y="408982"/>
            <a:ext cx="1810276" cy="1300907"/>
          </a:xfrm>
          <a:prstGeom prst="rect">
            <a:avLst/>
          </a:prstGeom>
        </p:spPr>
      </p:pic>
      <p:pic>
        <p:nvPicPr>
          <p:cNvPr id="9" name="Picture 8"/>
          <p:cNvPicPr>
            <a:picLocks noChangeAspect="1"/>
          </p:cNvPicPr>
          <p:nvPr/>
        </p:nvPicPr>
        <p:blipFill>
          <a:blip r:embed="rId7"/>
          <a:stretch>
            <a:fillRect/>
          </a:stretch>
        </p:blipFill>
        <p:spPr>
          <a:xfrm>
            <a:off x="381517" y="3628313"/>
            <a:ext cx="2718642" cy="1017391"/>
          </a:xfrm>
          <a:prstGeom prst="rect">
            <a:avLst/>
          </a:prstGeom>
        </p:spPr>
      </p:pic>
      <p:pic>
        <p:nvPicPr>
          <p:cNvPr id="11" name="Picture 10"/>
          <p:cNvPicPr>
            <a:picLocks noChangeAspect="1"/>
          </p:cNvPicPr>
          <p:nvPr/>
        </p:nvPicPr>
        <p:blipFill>
          <a:blip r:embed="rId8"/>
          <a:stretch>
            <a:fillRect/>
          </a:stretch>
        </p:blipFill>
        <p:spPr>
          <a:xfrm>
            <a:off x="3498097" y="3782826"/>
            <a:ext cx="4247409" cy="883817"/>
          </a:xfrm>
          <a:prstGeom prst="rect">
            <a:avLst/>
          </a:prstGeom>
        </p:spPr>
      </p:pic>
      <p:pic>
        <p:nvPicPr>
          <p:cNvPr id="12" name="Picture 11"/>
          <p:cNvPicPr>
            <a:picLocks noChangeAspect="1"/>
          </p:cNvPicPr>
          <p:nvPr/>
        </p:nvPicPr>
        <p:blipFill>
          <a:blip r:embed="rId9"/>
          <a:stretch>
            <a:fillRect/>
          </a:stretch>
        </p:blipFill>
        <p:spPr>
          <a:xfrm>
            <a:off x="6846463" y="1387256"/>
            <a:ext cx="831343" cy="884979"/>
          </a:xfrm>
          <a:prstGeom prst="rect">
            <a:avLst/>
          </a:prstGeom>
        </p:spPr>
      </p:pic>
    </p:spTree>
    <p:extLst>
      <p:ext uri="{BB962C8B-B14F-4D97-AF65-F5344CB8AC3E}">
        <p14:creationId xmlns:p14="http://schemas.microsoft.com/office/powerpoint/2010/main" val="236232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RTC Showcase</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sz="2100" dirty="0"/>
              <a:t>Intro:  Why Tech &amp; Tools?</a:t>
            </a:r>
          </a:p>
          <a:p>
            <a:r>
              <a:rPr lang="en-US" sz="2100" dirty="0"/>
              <a:t>Power Platform</a:t>
            </a:r>
          </a:p>
          <a:p>
            <a:pPr lvl="1"/>
            <a:r>
              <a:rPr lang="en-US" sz="1700" dirty="0"/>
              <a:t>Teams</a:t>
            </a:r>
          </a:p>
          <a:p>
            <a:pPr lvl="1"/>
            <a:r>
              <a:rPr lang="en-US" sz="1700" dirty="0"/>
              <a:t>Planner</a:t>
            </a:r>
          </a:p>
          <a:p>
            <a:r>
              <a:rPr lang="en-US" sz="2100" dirty="0"/>
              <a:t>Forms | Power Automate | List | OneDrive</a:t>
            </a:r>
          </a:p>
          <a:p>
            <a:pPr lvl="1"/>
            <a:r>
              <a:rPr lang="en-US" sz="1600" dirty="0"/>
              <a:t>FICS 2.0</a:t>
            </a:r>
          </a:p>
          <a:p>
            <a:r>
              <a:rPr lang="en-US" sz="2100" dirty="0"/>
              <a:t>Visual Basic Programming (VBA)</a:t>
            </a:r>
          </a:p>
          <a:p>
            <a:pPr lvl="1"/>
            <a:r>
              <a:rPr lang="en-US" sz="1700" dirty="0"/>
              <a:t>Digital Training Record</a:t>
            </a:r>
          </a:p>
          <a:p>
            <a:r>
              <a:rPr lang="en-US" sz="2100" dirty="0"/>
              <a:t>Robotic Process Automation &amp; Power Query</a:t>
            </a:r>
          </a:p>
          <a:p>
            <a:pPr lvl="1"/>
            <a:r>
              <a:rPr lang="en-US" sz="1700" dirty="0"/>
              <a:t>DTS Access Bot</a:t>
            </a:r>
          </a:p>
          <a:p>
            <a:pPr lvl="1"/>
            <a:r>
              <a:rPr lang="en-US" sz="1700" dirty="0">
                <a:solidFill>
                  <a:schemeClr val="accent4">
                    <a:lumMod val="90000"/>
                  </a:schemeClr>
                </a:solidFill>
              </a:rPr>
              <a:t>FMF Critical Task List</a:t>
            </a:r>
          </a:p>
          <a:p>
            <a:r>
              <a:rPr lang="en-US" sz="2100" dirty="0"/>
              <a:t>Videos</a:t>
            </a:r>
          </a:p>
          <a:p>
            <a:r>
              <a:rPr lang="en-US" sz="2100" dirty="0"/>
              <a:t>Get Involved</a:t>
            </a:r>
          </a:p>
        </p:txBody>
      </p:sp>
      <p:sp>
        <p:nvSpPr>
          <p:cNvPr id="4" name="Slide Number Placeholder 3"/>
          <p:cNvSpPr>
            <a:spLocks noGrp="1"/>
          </p:cNvSpPr>
          <p:nvPr>
            <p:ph type="sldNum" sz="quarter" idx="12"/>
          </p:nvPr>
        </p:nvSpPr>
        <p:spPr/>
        <p:txBody>
          <a:bodyPr/>
          <a:lstStyle/>
          <a:p>
            <a:fld id="{5A203BF4-68F7-904F-B24D-ABFFD4FAAE29}" type="slidenum">
              <a:rPr lang="en-US" smtClean="0"/>
              <a:t>2</a:t>
            </a:fld>
            <a:endParaRPr lang="en-US"/>
          </a:p>
        </p:txBody>
      </p:sp>
    </p:spTree>
    <p:extLst>
      <p:ext uri="{BB962C8B-B14F-4D97-AF65-F5344CB8AC3E}">
        <p14:creationId xmlns:p14="http://schemas.microsoft.com/office/powerpoint/2010/main" val="150496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64905520"/>
              </p:ext>
            </p:extLst>
          </p:nvPr>
        </p:nvGraphicFramePr>
        <p:xfrm>
          <a:off x="362607" y="125445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i="1" dirty="0"/>
              <a:t>RTC is Training.  Why Tools?</a:t>
            </a:r>
          </a:p>
        </p:txBody>
      </p:sp>
      <p:sp>
        <p:nvSpPr>
          <p:cNvPr id="3" name="Content Placeholder 2"/>
          <p:cNvSpPr>
            <a:spLocks noGrp="1"/>
          </p:cNvSpPr>
          <p:nvPr>
            <p:ph idx="1"/>
          </p:nvPr>
        </p:nvSpPr>
        <p:spPr/>
        <p:txBody>
          <a:bodyPr/>
          <a:lstStyle/>
          <a:p>
            <a:r>
              <a:rPr lang="en-US" dirty="0"/>
              <a:t>Our mission is to provide </a:t>
            </a:r>
            <a:r>
              <a:rPr lang="en-US" b="1" dirty="0"/>
              <a:t>standardized on-the-job training for Financial Managers.</a:t>
            </a:r>
            <a:r>
              <a:rPr lang="en-US" dirty="0"/>
              <a:t>  </a:t>
            </a:r>
            <a:r>
              <a:rPr lang="en-US" u="sng" dirty="0"/>
              <a:t>But how do we standardize </a:t>
            </a:r>
            <a:r>
              <a:rPr lang="en-US" i="1" u="sng" dirty="0"/>
              <a:t>training</a:t>
            </a:r>
            <a:r>
              <a:rPr lang="en-US" u="sng" dirty="0"/>
              <a:t>?</a:t>
            </a:r>
          </a:p>
        </p:txBody>
      </p:sp>
      <p:sp>
        <p:nvSpPr>
          <p:cNvPr id="4" name="Slide Number Placeholder 3"/>
          <p:cNvSpPr>
            <a:spLocks noGrp="1"/>
          </p:cNvSpPr>
          <p:nvPr>
            <p:ph type="sldNum" sz="quarter" idx="12"/>
          </p:nvPr>
        </p:nvSpPr>
        <p:spPr/>
        <p:txBody>
          <a:bodyPr/>
          <a:lstStyle/>
          <a:p>
            <a:fld id="{5A203BF4-68F7-904F-B24D-ABFFD4FAAE29}" type="slidenum">
              <a:rPr lang="en-US" smtClean="0"/>
              <a:t>3</a:t>
            </a:fld>
            <a:endParaRPr lang="en-US"/>
          </a:p>
        </p:txBody>
      </p:sp>
      <p:pic>
        <p:nvPicPr>
          <p:cNvPr id="1026" name="Picture 2" descr="https://upload.wikimedia.org/wikipedia/commons/thumb/e/e2/United_States_Air_Force_Acquisition_and_Financial_Management_Badge.svg/2560px-United_States_Air_Force_Acquisition_and_Financial_Management_Badge.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4171" y="2044908"/>
            <a:ext cx="2197222" cy="10479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88947" y="3045137"/>
            <a:ext cx="1787669" cy="369332"/>
          </a:xfrm>
          <a:prstGeom prst="rect">
            <a:avLst/>
          </a:prstGeom>
          <a:noFill/>
        </p:spPr>
        <p:txBody>
          <a:bodyPr wrap="none" rtlCol="0">
            <a:spAutoFit/>
          </a:bodyPr>
          <a:lstStyle/>
          <a:p>
            <a:r>
              <a:rPr lang="en-US" dirty="0"/>
              <a:t>Standardization</a:t>
            </a:r>
          </a:p>
        </p:txBody>
      </p:sp>
    </p:spTree>
    <p:extLst>
      <p:ext uri="{BB962C8B-B14F-4D97-AF65-F5344CB8AC3E}">
        <p14:creationId xmlns:p14="http://schemas.microsoft.com/office/powerpoint/2010/main" val="267678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Cycle: Process is Key!</a:t>
            </a:r>
          </a:p>
        </p:txBody>
      </p:sp>
      <p:sp>
        <p:nvSpPr>
          <p:cNvPr id="4" name="Slide Number Placeholder 3"/>
          <p:cNvSpPr>
            <a:spLocks noGrp="1"/>
          </p:cNvSpPr>
          <p:nvPr>
            <p:ph type="sldNum" sz="quarter" idx="12"/>
          </p:nvPr>
        </p:nvSpPr>
        <p:spPr/>
        <p:txBody>
          <a:bodyPr/>
          <a:lstStyle/>
          <a:p>
            <a:fld id="{5A203BF4-68F7-904F-B24D-ABFFD4FAAE29}" type="slidenum">
              <a:rPr lang="en-US" smtClean="0"/>
              <a:t>4</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764490444"/>
              </p:ext>
            </p:extLst>
          </p:nvPr>
        </p:nvGraphicFramePr>
        <p:xfrm>
          <a:off x="4425696" y="1274064"/>
          <a:ext cx="4364736" cy="3224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24256" y="1383792"/>
            <a:ext cx="3688080"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C00000"/>
                </a:solidFill>
              </a:rPr>
              <a:t>FM cannot change policy since it coincides with the Law.</a:t>
            </a:r>
          </a:p>
          <a:p>
            <a:endParaRPr lang="en-US" dirty="0">
              <a:solidFill>
                <a:srgbClr val="C00000"/>
              </a:solidFill>
            </a:endParaRPr>
          </a:p>
          <a:p>
            <a:pPr marL="285750" indent="-285750">
              <a:buFont typeface="Arial" panose="020B0604020202020204" pitchFamily="34" charset="0"/>
              <a:buChar char="•"/>
            </a:pPr>
            <a:r>
              <a:rPr lang="en-US" dirty="0">
                <a:solidFill>
                  <a:srgbClr val="5A8DBD"/>
                </a:solidFill>
              </a:rPr>
              <a:t>FM </a:t>
            </a:r>
            <a:r>
              <a:rPr lang="en-US" i="1" dirty="0">
                <a:solidFill>
                  <a:srgbClr val="5A8DBD"/>
                </a:solidFill>
              </a:rPr>
              <a:t>can</a:t>
            </a:r>
            <a:r>
              <a:rPr lang="en-US" dirty="0">
                <a:solidFill>
                  <a:srgbClr val="5A8DBD"/>
                </a:solidFill>
              </a:rPr>
              <a:t> change </a:t>
            </a:r>
            <a:r>
              <a:rPr lang="en-US" b="1" dirty="0">
                <a:solidFill>
                  <a:srgbClr val="5A8DBD"/>
                </a:solidFill>
              </a:rPr>
              <a:t>process,</a:t>
            </a:r>
            <a:r>
              <a:rPr lang="en-US" dirty="0">
                <a:solidFill>
                  <a:srgbClr val="5A8DBD"/>
                </a:solidFill>
              </a:rPr>
              <a:t> since it is how we go about abiding by the Law.</a:t>
            </a:r>
          </a:p>
          <a:p>
            <a:endParaRPr lang="en-US" dirty="0">
              <a:solidFill>
                <a:srgbClr val="5A8DBD"/>
              </a:solidFill>
            </a:endParaRPr>
          </a:p>
          <a:p>
            <a:pPr marL="285750" indent="-285750">
              <a:buFont typeface="Arial" panose="020B0604020202020204" pitchFamily="34" charset="0"/>
              <a:buChar char="•"/>
            </a:pPr>
            <a:r>
              <a:rPr lang="en-US" dirty="0">
                <a:solidFill>
                  <a:srgbClr val="00B050"/>
                </a:solidFill>
              </a:rPr>
              <a:t>When process is standardized, then we can train to that standard process.</a:t>
            </a:r>
          </a:p>
        </p:txBody>
      </p:sp>
      <p:sp>
        <p:nvSpPr>
          <p:cNvPr id="13" name="Cloud Callout 12"/>
          <p:cNvSpPr/>
          <p:nvPr/>
        </p:nvSpPr>
        <p:spPr>
          <a:xfrm rot="20645488">
            <a:off x="4827330" y="3114727"/>
            <a:ext cx="1156670" cy="645216"/>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Tools!</a:t>
            </a:r>
          </a:p>
        </p:txBody>
      </p:sp>
      <p:sp>
        <p:nvSpPr>
          <p:cNvPr id="14" name="TextBox 13"/>
          <p:cNvSpPr txBox="1"/>
          <p:nvPr/>
        </p:nvSpPr>
        <p:spPr>
          <a:xfrm>
            <a:off x="509239" y="4382011"/>
            <a:ext cx="3916457" cy="369332"/>
          </a:xfrm>
          <a:prstGeom prst="rect">
            <a:avLst/>
          </a:prstGeom>
          <a:noFill/>
        </p:spPr>
        <p:txBody>
          <a:bodyPr wrap="none" rtlCol="0">
            <a:spAutoFit/>
          </a:bodyPr>
          <a:lstStyle/>
          <a:p>
            <a:r>
              <a:rPr lang="en-US" i="1" dirty="0"/>
              <a:t>So how do we standardize Process?</a:t>
            </a:r>
          </a:p>
        </p:txBody>
      </p:sp>
    </p:spTree>
    <p:extLst>
      <p:ext uri="{BB962C8B-B14F-4D97-AF65-F5344CB8AC3E}">
        <p14:creationId xmlns:p14="http://schemas.microsoft.com/office/powerpoint/2010/main" val="272998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Platform</a:t>
            </a:r>
          </a:p>
        </p:txBody>
      </p:sp>
      <p:sp>
        <p:nvSpPr>
          <p:cNvPr id="3" name="Content Placeholder 2"/>
          <p:cNvSpPr>
            <a:spLocks noGrp="1"/>
          </p:cNvSpPr>
          <p:nvPr>
            <p:ph idx="1"/>
          </p:nvPr>
        </p:nvSpPr>
        <p:spPr>
          <a:xfrm>
            <a:off x="457200" y="1200150"/>
            <a:ext cx="4364736" cy="3352799"/>
          </a:xfrm>
        </p:spPr>
        <p:txBody>
          <a:bodyPr/>
          <a:lstStyle/>
          <a:p>
            <a:r>
              <a:rPr lang="en-US" b="1" dirty="0"/>
              <a:t>Teams:  FICS Team</a:t>
            </a:r>
          </a:p>
          <a:p>
            <a:pPr lvl="1"/>
            <a:r>
              <a:rPr lang="en-US" sz="1800" dirty="0"/>
              <a:t>FICS Team!</a:t>
            </a:r>
          </a:p>
          <a:p>
            <a:pPr lvl="1"/>
            <a:r>
              <a:rPr lang="en-US" sz="1800" dirty="0"/>
              <a:t>Collaborate live with FMers everywhere!</a:t>
            </a:r>
          </a:p>
          <a:p>
            <a:pPr lvl="1"/>
            <a:r>
              <a:rPr lang="en-US" sz="1800" dirty="0"/>
              <a:t>Mass Teams Meetings</a:t>
            </a:r>
          </a:p>
          <a:p>
            <a:pPr lvl="1"/>
            <a:r>
              <a:rPr lang="en-US" sz="1800" dirty="0"/>
              <a:t>Resource Continuity</a:t>
            </a:r>
          </a:p>
          <a:p>
            <a:endParaRPr lang="en-US" b="1" dirty="0"/>
          </a:p>
          <a:p>
            <a:r>
              <a:rPr lang="en-US" b="1" dirty="0"/>
              <a:t>Planner</a:t>
            </a:r>
          </a:p>
          <a:p>
            <a:pPr lvl="1"/>
            <a:r>
              <a:rPr lang="en-US" sz="1800" dirty="0"/>
              <a:t>Internal task organization</a:t>
            </a:r>
          </a:p>
        </p:txBody>
      </p:sp>
      <p:sp>
        <p:nvSpPr>
          <p:cNvPr id="4" name="Slide Number Placeholder 3"/>
          <p:cNvSpPr>
            <a:spLocks noGrp="1"/>
          </p:cNvSpPr>
          <p:nvPr>
            <p:ph type="sldNum" sz="quarter" idx="12"/>
          </p:nvPr>
        </p:nvSpPr>
        <p:spPr/>
        <p:txBody>
          <a:bodyPr/>
          <a:lstStyle/>
          <a:p>
            <a:fld id="{5A203BF4-68F7-904F-B24D-ABFFD4FAAE29}" type="slidenum">
              <a:rPr lang="en-US" smtClean="0"/>
              <a:t>5</a:t>
            </a:fld>
            <a:endParaRPr lang="en-US"/>
          </a:p>
        </p:txBody>
      </p:sp>
      <p:pic>
        <p:nvPicPr>
          <p:cNvPr id="5" name="Picture 4"/>
          <p:cNvPicPr>
            <a:picLocks noChangeAspect="1"/>
          </p:cNvPicPr>
          <p:nvPr/>
        </p:nvPicPr>
        <p:blipFill>
          <a:blip r:embed="rId2"/>
          <a:stretch>
            <a:fillRect/>
          </a:stretch>
        </p:blipFill>
        <p:spPr>
          <a:xfrm>
            <a:off x="4978709" y="1405729"/>
            <a:ext cx="1905567" cy="1535663"/>
          </a:xfrm>
          <a:prstGeom prst="rect">
            <a:avLst/>
          </a:prstGeom>
          <a:ln>
            <a:solidFill>
              <a:schemeClr val="tx2"/>
            </a:solidFill>
          </a:ln>
        </p:spPr>
      </p:pic>
      <p:pic>
        <p:nvPicPr>
          <p:cNvPr id="7" name="Picture 6"/>
          <p:cNvPicPr>
            <a:picLocks noChangeAspect="1"/>
          </p:cNvPicPr>
          <p:nvPr/>
        </p:nvPicPr>
        <p:blipFill>
          <a:blip r:embed="rId3"/>
          <a:stretch>
            <a:fillRect/>
          </a:stretch>
        </p:blipFill>
        <p:spPr>
          <a:xfrm>
            <a:off x="6268143" y="3013474"/>
            <a:ext cx="2229433" cy="1669156"/>
          </a:xfrm>
          <a:prstGeom prst="rect">
            <a:avLst/>
          </a:prstGeom>
          <a:ln>
            <a:solidFill>
              <a:schemeClr val="tx2"/>
            </a:solidFill>
          </a:ln>
        </p:spPr>
      </p:pic>
    </p:spTree>
    <p:extLst>
      <p:ext uri="{BB962C8B-B14F-4D97-AF65-F5344CB8AC3E}">
        <p14:creationId xmlns:p14="http://schemas.microsoft.com/office/powerpoint/2010/main" val="9315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FICS 2.0 Introduction</a:t>
            </a:r>
          </a:p>
        </p:txBody>
      </p:sp>
      <p:sp>
        <p:nvSpPr>
          <p:cNvPr id="4" name="Slide Number Placeholder 3"/>
          <p:cNvSpPr>
            <a:spLocks noGrp="1"/>
          </p:cNvSpPr>
          <p:nvPr>
            <p:ph type="sldNum" sz="quarter" idx="12"/>
          </p:nvPr>
        </p:nvSpPr>
        <p:spPr/>
        <p:txBody>
          <a:bodyPr/>
          <a:lstStyle/>
          <a:p>
            <a:fld id="{5A203BF4-68F7-904F-B24D-ABFFD4FAAE29}" type="slidenum">
              <a:rPr lang="en-US" smtClean="0"/>
              <a:t>6</a:t>
            </a:fld>
            <a:endParaRPr lang="en-US"/>
          </a:p>
        </p:txBody>
      </p:sp>
      <p:pic>
        <p:nvPicPr>
          <p:cNvPr id="7" name="Picture 7">
            <a:extLst>
              <a:ext uri="{FF2B5EF4-FFF2-40B4-BE49-F238E27FC236}">
                <a16:creationId xmlns:a16="http://schemas.microsoft.com/office/drawing/2014/main" id="{F3C69994-D379-49C5-BCD6-DAA0A0A97255}"/>
              </a:ext>
            </a:extLst>
          </p:cNvPr>
          <p:cNvPicPr>
            <a:picLocks noGrp="1" noChangeAspect="1"/>
          </p:cNvPicPr>
          <p:nvPr>
            <p:ph idx="1"/>
          </p:nvPr>
        </p:nvPicPr>
        <p:blipFill>
          <a:blip r:embed="rId2"/>
          <a:stretch>
            <a:fillRect/>
          </a:stretch>
        </p:blipFill>
        <p:spPr>
          <a:xfrm>
            <a:off x="1574128" y="1200150"/>
            <a:ext cx="5995743" cy="3352799"/>
          </a:xfrm>
        </p:spPr>
      </p:pic>
    </p:spTree>
    <p:extLst>
      <p:ext uri="{BB962C8B-B14F-4D97-AF65-F5344CB8AC3E}">
        <p14:creationId xmlns:p14="http://schemas.microsoft.com/office/powerpoint/2010/main" val="268093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Platform: FICS 2.0</a:t>
            </a:r>
          </a:p>
        </p:txBody>
      </p:sp>
      <p:sp>
        <p:nvSpPr>
          <p:cNvPr id="4" name="Slide Number Placeholder 3"/>
          <p:cNvSpPr>
            <a:spLocks noGrp="1"/>
          </p:cNvSpPr>
          <p:nvPr>
            <p:ph type="sldNum" sz="quarter" idx="12"/>
          </p:nvPr>
        </p:nvSpPr>
        <p:spPr/>
        <p:txBody>
          <a:bodyPr/>
          <a:lstStyle/>
          <a:p>
            <a:fld id="{5A203BF4-68F7-904F-B24D-ABFFD4FAAE29}" type="slidenum">
              <a:rPr lang="en-US" smtClean="0"/>
              <a:t>7</a:t>
            </a:fld>
            <a:endParaRPr lang="en-US"/>
          </a:p>
        </p:txBody>
      </p:sp>
      <p:pic>
        <p:nvPicPr>
          <p:cNvPr id="8" name="Content Placeholder 5"/>
          <p:cNvPicPr>
            <a:picLocks noChangeAspect="1"/>
          </p:cNvPicPr>
          <p:nvPr/>
        </p:nvPicPr>
        <p:blipFill>
          <a:blip r:embed="rId2"/>
          <a:stretch>
            <a:fillRect/>
          </a:stretch>
        </p:blipFill>
        <p:spPr>
          <a:xfrm>
            <a:off x="5632787" y="1200150"/>
            <a:ext cx="2906094" cy="3352800"/>
          </a:xfrm>
          <a:prstGeom prst="rect">
            <a:avLst/>
          </a:prstGeom>
          <a:ln>
            <a:solidFill>
              <a:schemeClr val="tx2"/>
            </a:solidFill>
          </a:ln>
        </p:spPr>
      </p:pic>
      <p:sp>
        <p:nvSpPr>
          <p:cNvPr id="10" name="TextBox 9"/>
          <p:cNvSpPr txBox="1"/>
          <p:nvPr/>
        </p:nvSpPr>
        <p:spPr>
          <a:xfrm>
            <a:off x="457199" y="853523"/>
            <a:ext cx="5820889" cy="369332"/>
          </a:xfrm>
          <a:prstGeom prst="rect">
            <a:avLst/>
          </a:prstGeom>
          <a:noFill/>
        </p:spPr>
        <p:txBody>
          <a:bodyPr wrap="none" lIns="91440" tIns="45720" rIns="91440" bIns="45720" rtlCol="0" anchor="t">
            <a:spAutoFit/>
          </a:bodyPr>
          <a:lstStyle/>
          <a:p>
            <a:r>
              <a:rPr lang="en-US" dirty="0"/>
              <a:t>Forms | </a:t>
            </a:r>
            <a:r>
              <a:rPr lang="en-US" dirty="0">
                <a:ea typeface="+mn-lt"/>
                <a:cs typeface="+mn-lt"/>
              </a:rPr>
              <a:t>Power Automate</a:t>
            </a:r>
            <a:r>
              <a:rPr lang="en-US" dirty="0"/>
              <a:t> | List | One Drive | SharePoint</a:t>
            </a:r>
          </a:p>
        </p:txBody>
      </p:sp>
      <p:pic>
        <p:nvPicPr>
          <p:cNvPr id="3" name="Picture 4">
            <a:extLst>
              <a:ext uri="{FF2B5EF4-FFF2-40B4-BE49-F238E27FC236}">
                <a16:creationId xmlns:a16="http://schemas.microsoft.com/office/drawing/2014/main" id="{99C65E02-A89D-E83E-00CA-2A2A1E1688F7}"/>
              </a:ext>
            </a:extLst>
          </p:cNvPr>
          <p:cNvPicPr>
            <a:picLocks noChangeAspect="1"/>
          </p:cNvPicPr>
          <p:nvPr/>
        </p:nvPicPr>
        <p:blipFill>
          <a:blip r:embed="rId3"/>
          <a:stretch>
            <a:fillRect/>
          </a:stretch>
        </p:blipFill>
        <p:spPr>
          <a:xfrm>
            <a:off x="459956" y="1215208"/>
            <a:ext cx="5063626" cy="3346555"/>
          </a:xfrm>
          <a:prstGeom prst="rect">
            <a:avLst/>
          </a:prstGeom>
          <a:ln>
            <a:solidFill>
              <a:schemeClr val="tx1"/>
            </a:solidFill>
          </a:ln>
        </p:spPr>
      </p:pic>
    </p:spTree>
    <p:extLst>
      <p:ext uri="{BB962C8B-B14F-4D97-AF65-F5344CB8AC3E}">
        <p14:creationId xmlns:p14="http://schemas.microsoft.com/office/powerpoint/2010/main" val="190120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VBA: Digital Training Record</a:t>
            </a:r>
          </a:p>
        </p:txBody>
      </p:sp>
      <p:sp>
        <p:nvSpPr>
          <p:cNvPr id="3" name="Content Placeholder 2"/>
          <p:cNvSpPr>
            <a:spLocks noGrp="1"/>
          </p:cNvSpPr>
          <p:nvPr>
            <p:ph idx="1"/>
          </p:nvPr>
        </p:nvSpPr>
        <p:spPr>
          <a:xfrm>
            <a:off x="457200" y="1200150"/>
            <a:ext cx="5514109" cy="3352799"/>
          </a:xfrm>
        </p:spPr>
        <p:txBody>
          <a:bodyPr vert="horz" lIns="91440" tIns="45720" rIns="91440" bIns="45720" rtlCol="0" anchor="t">
            <a:normAutofit fontScale="77500" lnSpcReduction="20000"/>
          </a:bodyPr>
          <a:lstStyle/>
          <a:p>
            <a:r>
              <a:rPr lang="en-US" dirty="0"/>
              <a:t>When</a:t>
            </a:r>
            <a:r>
              <a:rPr lang="en-US"/>
              <a:t> </a:t>
            </a:r>
            <a:r>
              <a:rPr lang="en-US" dirty="0"/>
              <a:t>we learned that TFTR was cancelled, MSgt </a:t>
            </a:r>
            <a:r>
              <a:rPr lang="en-US" dirty="0" err="1"/>
              <a:t>Lvova</a:t>
            </a:r>
            <a:r>
              <a:rPr lang="en-US" dirty="0"/>
              <a:t> reached out to me from Chief </a:t>
            </a:r>
            <a:r>
              <a:rPr lang="en-US" dirty="0" err="1"/>
              <a:t>Duhart’s</a:t>
            </a:r>
            <a:r>
              <a:rPr lang="en-US" dirty="0"/>
              <a:t> office and asked if there was some way to make a viable training record product. Of course we jumped at the idea &amp; opportunity.</a:t>
            </a:r>
          </a:p>
          <a:p>
            <a:endParaRPr lang="en-US" sz="1300" dirty="0"/>
          </a:p>
          <a:p>
            <a:r>
              <a:rPr lang="en-US"/>
              <a:t>The </a:t>
            </a:r>
            <a:r>
              <a:rPr lang="en-US" dirty="0"/>
              <a:t>first draft was done in PDF using </a:t>
            </a:r>
            <a:r>
              <a:rPr lang="en-US" dirty="0" err="1"/>
              <a:t>javascript</a:t>
            </a:r>
            <a:r>
              <a:rPr lang="en-US" dirty="0"/>
              <a:t>.  Poor TSgt Morris arrived at the RTC right when this project started, so he offered to spend hours adding digital signature spaces to the file… and then we changed it to Excel.</a:t>
            </a:r>
          </a:p>
          <a:p>
            <a:endParaRPr lang="en-US" sz="1300" dirty="0"/>
          </a:p>
          <a:p>
            <a:r>
              <a:rPr lang="en-US"/>
              <a:t>Ultimately</a:t>
            </a:r>
            <a:r>
              <a:rPr lang="en-US" dirty="0"/>
              <a:t>, it ended up in Excel.  I learned some interesting tricks to use VBA and your login information to produce airtight signatures, and it grew from there into the product you see </a:t>
            </a:r>
            <a:r>
              <a:rPr lang="en-US"/>
              <a:t>today!</a:t>
            </a:r>
          </a:p>
        </p:txBody>
      </p:sp>
      <p:sp>
        <p:nvSpPr>
          <p:cNvPr id="4" name="Slide Number Placeholder 3"/>
          <p:cNvSpPr>
            <a:spLocks noGrp="1"/>
          </p:cNvSpPr>
          <p:nvPr>
            <p:ph type="sldNum" sz="quarter" idx="12"/>
          </p:nvPr>
        </p:nvSpPr>
        <p:spPr/>
        <p:txBody>
          <a:bodyPr/>
          <a:lstStyle/>
          <a:p>
            <a:fld id="{5A203BF4-68F7-904F-B24D-ABFFD4FAAE29}" type="slidenum">
              <a:rPr lang="en-US" smtClean="0"/>
              <a:t>8</a:t>
            </a:fld>
            <a:endParaRPr lang="en-US"/>
          </a:p>
        </p:txBody>
      </p:sp>
      <p:pic>
        <p:nvPicPr>
          <p:cNvPr id="6" name="Picture 5"/>
          <p:cNvPicPr>
            <a:picLocks noChangeAspect="1"/>
          </p:cNvPicPr>
          <p:nvPr/>
        </p:nvPicPr>
        <p:blipFill>
          <a:blip r:embed="rId3"/>
          <a:stretch>
            <a:fillRect/>
          </a:stretch>
        </p:blipFill>
        <p:spPr>
          <a:xfrm>
            <a:off x="5971309" y="1693285"/>
            <a:ext cx="2899905" cy="3133509"/>
          </a:xfrm>
          <a:prstGeom prst="rect">
            <a:avLst/>
          </a:prstGeom>
        </p:spPr>
      </p:pic>
      <p:pic>
        <p:nvPicPr>
          <p:cNvPr id="7" name="Picture 6"/>
          <p:cNvPicPr>
            <a:picLocks noChangeAspect="1"/>
          </p:cNvPicPr>
          <p:nvPr/>
        </p:nvPicPr>
        <p:blipFill>
          <a:blip r:embed="rId4"/>
          <a:stretch>
            <a:fillRect/>
          </a:stretch>
        </p:blipFill>
        <p:spPr>
          <a:xfrm>
            <a:off x="5971309" y="896357"/>
            <a:ext cx="2564372" cy="797649"/>
          </a:xfrm>
          <a:prstGeom prst="rect">
            <a:avLst/>
          </a:prstGeom>
        </p:spPr>
      </p:pic>
    </p:spTree>
    <p:extLst>
      <p:ext uri="{BB962C8B-B14F-4D97-AF65-F5344CB8AC3E}">
        <p14:creationId xmlns:p14="http://schemas.microsoft.com/office/powerpoint/2010/main" val="230506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RPA: DTS Access Bot (</a:t>
            </a:r>
            <a:r>
              <a:rPr lang="en-US" dirty="0" err="1"/>
              <a:t>UiPath</a:t>
            </a:r>
            <a:r>
              <a:rPr lang="en-US" dirty="0"/>
              <a:t>)</a:t>
            </a:r>
          </a:p>
        </p:txBody>
      </p:sp>
      <p:sp>
        <p:nvSpPr>
          <p:cNvPr id="4" name="Slide Number Placeholder 3"/>
          <p:cNvSpPr>
            <a:spLocks noGrp="1"/>
          </p:cNvSpPr>
          <p:nvPr>
            <p:ph type="sldNum" sz="quarter" idx="12"/>
          </p:nvPr>
        </p:nvSpPr>
        <p:spPr/>
        <p:txBody>
          <a:bodyPr/>
          <a:lstStyle/>
          <a:p>
            <a:fld id="{5A203BF4-68F7-904F-B24D-ABFFD4FAAE29}" type="slidenum">
              <a:rPr lang="en-US" smtClean="0"/>
              <a:t>9</a:t>
            </a:fld>
            <a:endParaRPr lang="en-US"/>
          </a:p>
        </p:txBody>
      </p:sp>
      <p:sp>
        <p:nvSpPr>
          <p:cNvPr id="8" name="Content Placeholder 7"/>
          <p:cNvSpPr>
            <a:spLocks noGrp="1"/>
          </p:cNvSpPr>
          <p:nvPr>
            <p:ph idx="1"/>
          </p:nvPr>
        </p:nvSpPr>
        <p:spPr>
          <a:xfrm>
            <a:off x="457199" y="1200150"/>
            <a:ext cx="3662855" cy="3352799"/>
          </a:xfrm>
        </p:spPr>
        <p:txBody>
          <a:bodyPr>
            <a:normAutofit/>
          </a:bodyPr>
          <a:lstStyle/>
          <a:p>
            <a:r>
              <a:rPr lang="en-US" dirty="0"/>
              <a:t>Air Force level automation</a:t>
            </a:r>
          </a:p>
          <a:p>
            <a:r>
              <a:rPr lang="en-US" dirty="0"/>
              <a:t>Syncs 4 reports using Power Query</a:t>
            </a:r>
          </a:p>
          <a:p>
            <a:r>
              <a:rPr lang="en-US" dirty="0"/>
              <a:t>Grants/removes permissions for new appts, terminations, expired training</a:t>
            </a:r>
          </a:p>
          <a:p>
            <a:pPr lvl="1"/>
            <a:r>
              <a:rPr lang="en-US" i="1" dirty="0"/>
              <a:t>AO and ODTA roles</a:t>
            </a:r>
          </a:p>
          <a:p>
            <a:pPr lvl="1"/>
            <a:r>
              <a:rPr lang="en-US" i="1" dirty="0"/>
              <a:t>DAILY &amp; AUTOMATIC!</a:t>
            </a:r>
          </a:p>
        </p:txBody>
      </p:sp>
      <p:pic>
        <p:nvPicPr>
          <p:cNvPr id="9" name="Content Placeholder 6"/>
          <p:cNvPicPr>
            <a:picLocks noChangeAspect="1"/>
          </p:cNvPicPr>
          <p:nvPr/>
        </p:nvPicPr>
        <p:blipFill>
          <a:blip r:embed="rId2"/>
          <a:stretch>
            <a:fillRect/>
          </a:stretch>
        </p:blipFill>
        <p:spPr>
          <a:xfrm>
            <a:off x="4247879" y="1200150"/>
            <a:ext cx="4551139" cy="3352800"/>
          </a:xfrm>
          <a:prstGeom prst="rect">
            <a:avLst/>
          </a:prstGeom>
          <a:ln>
            <a:solidFill>
              <a:schemeClr val="bg1">
                <a:lumMod val="50000"/>
              </a:schemeClr>
            </a:solidFill>
          </a:ln>
        </p:spPr>
      </p:pic>
      <p:pic>
        <p:nvPicPr>
          <p:cNvPr id="10" name="Picture 9"/>
          <p:cNvPicPr>
            <a:picLocks noChangeAspect="1"/>
          </p:cNvPicPr>
          <p:nvPr/>
        </p:nvPicPr>
        <p:blipFill>
          <a:blip r:embed="rId3"/>
          <a:stretch>
            <a:fillRect/>
          </a:stretch>
        </p:blipFill>
        <p:spPr>
          <a:xfrm>
            <a:off x="7797649" y="1282152"/>
            <a:ext cx="831343" cy="884979"/>
          </a:xfrm>
          <a:prstGeom prst="rect">
            <a:avLst/>
          </a:prstGeom>
        </p:spPr>
      </p:pic>
    </p:spTree>
    <p:extLst>
      <p:ext uri="{BB962C8B-B14F-4D97-AF65-F5344CB8AC3E}">
        <p14:creationId xmlns:p14="http://schemas.microsoft.com/office/powerpoint/2010/main" val="633134039"/>
      </p:ext>
    </p:extLst>
  </p:cSld>
  <p:clrMapOvr>
    <a:masterClrMapping/>
  </p:clrMapOvr>
</p:sld>
</file>

<file path=ppt/theme/theme1.xml><?xml version="1.0" encoding="utf-8"?>
<a:theme xmlns:a="http://schemas.openxmlformats.org/drawingml/2006/main" name="Office Theme">
  <a:themeElements>
    <a:clrScheme name="AF TEMPLATE">
      <a:dk1>
        <a:sysClr val="windowText" lastClr="000000"/>
      </a:dk1>
      <a:lt1>
        <a:sysClr val="window" lastClr="FFFFFF"/>
      </a:lt1>
      <a:dk2>
        <a:srgbClr val="14293E"/>
      </a:dk2>
      <a:lt2>
        <a:srgbClr val="EEECE1"/>
      </a:lt2>
      <a:accent1>
        <a:srgbClr val="5A8DBD"/>
      </a:accent1>
      <a:accent2>
        <a:srgbClr val="A6A6A6"/>
      </a:accent2>
      <a:accent3>
        <a:srgbClr val="E58323"/>
      </a:accent3>
      <a:accent4>
        <a:srgbClr val="C4D8E7"/>
      </a:accent4>
      <a:accent5>
        <a:srgbClr val="A7C4DB"/>
      </a:accent5>
      <a:accent6>
        <a:srgbClr val="89B1CE"/>
      </a:accent6>
      <a:hlink>
        <a:srgbClr val="0000FF"/>
      </a:hlink>
      <a:folHlink>
        <a:srgbClr val="5A8DBD"/>
      </a:folHlink>
    </a:clrScheme>
    <a:fontScheme name="AF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CE1855E2C59E43A091D601C2B57255" ma:contentTypeVersion="10" ma:contentTypeDescription="Create a new document." ma:contentTypeScope="" ma:versionID="be54c9a1bf7facadb41226820af75d1f">
  <xsd:schema xmlns:xsd="http://www.w3.org/2001/XMLSchema" xmlns:xs="http://www.w3.org/2001/XMLSchema" xmlns:p="http://schemas.microsoft.com/office/2006/metadata/properties" xmlns:ns2="3255b63b-0f4f-4f89-99a1-cc26e4e99ea4" xmlns:ns3="4d9deb5d-295b-4bff-a95f-d74608353345" targetNamespace="http://schemas.microsoft.com/office/2006/metadata/properties" ma:root="true" ma:fieldsID="e76ea61ac7929d40d02ab3b6ac97f524" ns2:_="" ns3:_="">
    <xsd:import namespace="3255b63b-0f4f-4f89-99a1-cc26e4e99ea4"/>
    <xsd:import namespace="4d9deb5d-295b-4bff-a95f-d746083533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5b63b-0f4f-4f89-99a1-cc26e4e99e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9deb5d-295b-4bff-a95f-d7460835334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9E51A-D674-4A1E-894B-3E3B32AE0B38}">
  <ds:schemaRefs>
    <ds:schemaRef ds:uri="3255b63b-0f4f-4f89-99a1-cc26e4e99ea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d9deb5d-295b-4bff-a95f-d74608353345"/>
    <ds:schemaRef ds:uri="http://www.w3.org/XML/1998/namespace"/>
    <ds:schemaRef ds:uri="http://purl.org/dc/dcmitype/"/>
  </ds:schemaRefs>
</ds:datastoreItem>
</file>

<file path=customXml/itemProps2.xml><?xml version="1.0" encoding="utf-8"?>
<ds:datastoreItem xmlns:ds="http://schemas.openxmlformats.org/officeDocument/2006/customXml" ds:itemID="{42B44043-8EC6-422B-B5B7-3375B5BAC61C}">
  <ds:schemaRefs>
    <ds:schemaRef ds:uri="3255b63b-0f4f-4f89-99a1-cc26e4e99ea4"/>
    <ds:schemaRef ds:uri="4d9deb5d-295b-4bff-a95f-d746083533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D5AAF2-06D2-44FC-BEA0-06BD8EED42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384</TotalTime>
  <Words>864</Words>
  <Application>Microsoft Office PowerPoint</Application>
  <PresentationFormat>On-screen Show (16:9)</PresentationFormat>
  <Paragraphs>139</Paragraphs>
  <Slides>16</Slides>
  <Notes>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PowerPoint Presentation</vt:lpstr>
      <vt:lpstr>RTC Showcase</vt:lpstr>
      <vt:lpstr>RTC is Training.  Why Tools?</vt:lpstr>
      <vt:lpstr>Training Cycle: Process is Key!</vt:lpstr>
      <vt:lpstr>Power Platform</vt:lpstr>
      <vt:lpstr>FICS 2.0 Introduction</vt:lpstr>
      <vt:lpstr>Power Platform: FICS 2.0</vt:lpstr>
      <vt:lpstr>VBA: Digital Training Record</vt:lpstr>
      <vt:lpstr>RPA: DTS Access Bot (UiPath)</vt:lpstr>
      <vt:lpstr>RTC Videos Explained</vt:lpstr>
      <vt:lpstr>RTC Videos Explained</vt:lpstr>
      <vt:lpstr>Get Involved:  FM Talks</vt:lpstr>
      <vt:lpstr>Get Involved: Teams</vt:lpstr>
      <vt:lpstr>Get Involved:  Facebook</vt:lpstr>
      <vt:lpstr>Get Involved:  FICS!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AFPAA</dc:creator>
  <cp:lastModifiedBy>SPAETHE, SAMUEL P MSgt USAF AETC EAKER CENTER/FM</cp:lastModifiedBy>
  <cp:revision>64</cp:revision>
  <cp:lastPrinted>2018-06-28T18:41:35Z</cp:lastPrinted>
  <dcterms:created xsi:type="dcterms:W3CDTF">2018-05-17T17:06:09Z</dcterms:created>
  <dcterms:modified xsi:type="dcterms:W3CDTF">2022-04-18T21:17:27Z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0x01010037CE1855E2C59E43A091D601C2B57255</vt:lpwstr>
  </property>
</Properties>
</file>